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9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3E-6252-4AAF-A6FC-ABE765350124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69A0-AE20-4171-BC56-7DD74C4F6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32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3E-6252-4AAF-A6FC-ABE765350124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69A0-AE20-4171-BC56-7DD74C4F6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52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3E-6252-4AAF-A6FC-ABE765350124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69A0-AE20-4171-BC56-7DD74C4F6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31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3E-6252-4AAF-A6FC-ABE765350124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69A0-AE20-4171-BC56-7DD74C4F6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57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3E-6252-4AAF-A6FC-ABE765350124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69A0-AE20-4171-BC56-7DD74C4F6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99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3E-6252-4AAF-A6FC-ABE765350124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69A0-AE20-4171-BC56-7DD74C4F6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50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3E-6252-4AAF-A6FC-ABE765350124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69A0-AE20-4171-BC56-7DD74C4F6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14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3E-6252-4AAF-A6FC-ABE765350124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69A0-AE20-4171-BC56-7DD74C4F6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3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3E-6252-4AAF-A6FC-ABE765350124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69A0-AE20-4171-BC56-7DD74C4F6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68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3E-6252-4AAF-A6FC-ABE765350124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69A0-AE20-4171-BC56-7DD74C4F6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45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3E-6252-4AAF-A6FC-ABE765350124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69A0-AE20-4171-BC56-7DD74C4F6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05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78F3E-6252-4AAF-A6FC-ABE765350124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369A0-AE20-4171-BC56-7DD74C4F6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51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072FE2-59B6-DB83-ECA1-D70683FCC5A1}"/>
              </a:ext>
            </a:extLst>
          </p:cNvPr>
          <p:cNvSpPr txBox="1"/>
          <p:nvPr/>
        </p:nvSpPr>
        <p:spPr>
          <a:xfrm>
            <a:off x="361424" y="710046"/>
            <a:ext cx="6025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「だれどこカルタ</a:t>
            </a:r>
            <a:r>
              <a:rPr kumimoji="1" lang="en-US" altLang="ja-JP" sz="1400" baseline="-25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®</a:t>
            </a:r>
            <a:r>
              <a:rPr kumimoji="1"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」で</a:t>
            </a:r>
            <a:endParaRPr kumimoji="1"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楽しく！うそ電話詐欺対策</a:t>
            </a:r>
            <a:endParaRPr kumimoji="1"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1"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してみませんか？</a:t>
            </a:r>
            <a:endParaRPr kumimoji="1"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028" name="Picture 4" descr="おばあちゃんのイラスト「おばあちゃんと孫」">
            <a:extLst>
              <a:ext uri="{FF2B5EF4-FFF2-40B4-BE49-F238E27FC236}">
                <a16:creationId xmlns:a16="http://schemas.microsoft.com/office/drawing/2014/main" id="{E658AD9D-D81E-DE3E-9149-C1BA9D306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5" y="7711429"/>
            <a:ext cx="1743564" cy="17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0806341-7829-664D-58EF-9D1BD5F2A8E4}"/>
              </a:ext>
            </a:extLst>
          </p:cNvPr>
          <p:cNvSpPr txBox="1"/>
          <p:nvPr/>
        </p:nvSpPr>
        <p:spPr>
          <a:xfrm>
            <a:off x="517689" y="5505292"/>
            <a:ext cx="5829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「だれどこカルタ」とは、うそ電話詐欺について楽しく学ぶことができるカルタゲームのスマホアプリのことです。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少しでも家族の中で、詐欺についての会話を増やし、詐欺被害を減らしたい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そんな思いから、私たちはこのアプリを開発しました。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6914078-A85F-6841-F274-9A414914AE83}"/>
              </a:ext>
            </a:extLst>
          </p:cNvPr>
          <p:cNvSpPr txBox="1"/>
          <p:nvPr/>
        </p:nvSpPr>
        <p:spPr>
          <a:xfrm>
            <a:off x="242424" y="9397849"/>
            <a:ext cx="649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製作：鹿児島大学石橋研究室　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https://aikalab.sakura.ne.jp/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541214B-C096-0DCF-FAB3-80AE0B6DF2CF}"/>
              </a:ext>
            </a:extLst>
          </p:cNvPr>
          <p:cNvSpPr txBox="1"/>
          <p:nvPr/>
        </p:nvSpPr>
        <p:spPr>
          <a:xfrm>
            <a:off x="242424" y="6893730"/>
            <a:ext cx="212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完全無料で</a:t>
            </a:r>
            <a:endParaRPr kumimoji="1"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広告もないよ！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32" name="Picture 8" descr="セイムスアプリ｜株式会社九州セイムス｜九州のドラッグストアグループ">
            <a:extLst>
              <a:ext uri="{FF2B5EF4-FFF2-40B4-BE49-F238E27FC236}">
                <a16:creationId xmlns:a16="http://schemas.microsoft.com/office/drawing/2014/main" id="{32ACC508-DDA2-F5AF-6B05-79FC4E3F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58" y="8552433"/>
            <a:ext cx="1986929" cy="7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oogle 翻訳">
            <a:extLst>
              <a:ext uri="{FF2B5EF4-FFF2-40B4-BE49-F238E27FC236}">
                <a16:creationId xmlns:a16="http://schemas.microsoft.com/office/drawing/2014/main" id="{A01B5CD9-5441-48BC-CCA0-C028AA83F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13" y="8626694"/>
            <a:ext cx="1751115" cy="6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F71A9084-0191-B7D4-305C-25F350B98593}"/>
              </a:ext>
            </a:extLst>
          </p:cNvPr>
          <p:cNvSpPr/>
          <p:nvPr/>
        </p:nvSpPr>
        <p:spPr>
          <a:xfrm>
            <a:off x="420230" y="5389616"/>
            <a:ext cx="6025415" cy="127425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思考の吹き出し: 雲形 26">
            <a:extLst>
              <a:ext uri="{FF2B5EF4-FFF2-40B4-BE49-F238E27FC236}">
                <a16:creationId xmlns:a16="http://schemas.microsoft.com/office/drawing/2014/main" id="{069B6EF4-1F83-C0FA-BC8F-0101579F0B99}"/>
              </a:ext>
            </a:extLst>
          </p:cNvPr>
          <p:cNvSpPr/>
          <p:nvPr/>
        </p:nvSpPr>
        <p:spPr>
          <a:xfrm rot="402078">
            <a:off x="120831" y="6704843"/>
            <a:ext cx="1787431" cy="1066639"/>
          </a:xfrm>
          <a:prstGeom prst="cloudCallout">
            <a:avLst>
              <a:gd name="adj1" fmla="val 25587"/>
              <a:gd name="adj2" fmla="val 68642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18F6F2F-7BDD-8E2F-32DA-8C5C6102323D}"/>
              </a:ext>
            </a:extLst>
          </p:cNvPr>
          <p:cNvSpPr txBox="1"/>
          <p:nvPr/>
        </p:nvSpPr>
        <p:spPr>
          <a:xfrm rot="322704">
            <a:off x="5251522" y="300798"/>
            <a:ext cx="1524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お孫さんと！</a:t>
            </a:r>
          </a:p>
        </p:txBody>
      </p:sp>
      <p:sp>
        <p:nvSpPr>
          <p:cNvPr id="30" name="思考の吹き出し: 雲形 29">
            <a:extLst>
              <a:ext uri="{FF2B5EF4-FFF2-40B4-BE49-F238E27FC236}">
                <a16:creationId xmlns:a16="http://schemas.microsoft.com/office/drawing/2014/main" id="{BD100EFA-D3A1-8767-F07D-876FDDA5249B}"/>
              </a:ext>
            </a:extLst>
          </p:cNvPr>
          <p:cNvSpPr/>
          <p:nvPr/>
        </p:nvSpPr>
        <p:spPr>
          <a:xfrm rot="21282533">
            <a:off x="20841" y="62768"/>
            <a:ext cx="1911335" cy="872495"/>
          </a:xfrm>
          <a:prstGeom prst="cloudCallout">
            <a:avLst>
              <a:gd name="adj1" fmla="val 15064"/>
              <a:gd name="adj2" fmla="val 63302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思考の吹き出し: 雲形 30">
            <a:extLst>
              <a:ext uri="{FF2B5EF4-FFF2-40B4-BE49-F238E27FC236}">
                <a16:creationId xmlns:a16="http://schemas.microsoft.com/office/drawing/2014/main" id="{B71F4C4E-AF22-9576-BF48-A1216B7DBB5E}"/>
              </a:ext>
            </a:extLst>
          </p:cNvPr>
          <p:cNvSpPr/>
          <p:nvPr/>
        </p:nvSpPr>
        <p:spPr>
          <a:xfrm rot="777155">
            <a:off x="4995971" y="117271"/>
            <a:ext cx="1802220" cy="738239"/>
          </a:xfrm>
          <a:prstGeom prst="cloudCallout">
            <a:avLst>
              <a:gd name="adj1" fmla="val -8976"/>
              <a:gd name="adj2" fmla="val 6555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B074B32-BA8D-1315-0D75-3459D89EE49A}"/>
              </a:ext>
            </a:extLst>
          </p:cNvPr>
          <p:cNvSpPr txBox="1"/>
          <p:nvPr/>
        </p:nvSpPr>
        <p:spPr>
          <a:xfrm rot="21200533">
            <a:off x="221979" y="167974"/>
            <a:ext cx="161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おじいちゃん</a:t>
            </a:r>
            <a:endParaRPr kumimoji="1" lang="en-US" altLang="ja-JP" sz="14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1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おばあちゃんと！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436EB6-06F5-D285-41C0-4F495B3D2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18" y="2334148"/>
            <a:ext cx="6226163" cy="287701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494DCC-54E5-9060-019C-13EA77672AEA}"/>
              </a:ext>
            </a:extLst>
          </p:cNvPr>
          <p:cNvSpPr txBox="1"/>
          <p:nvPr/>
        </p:nvSpPr>
        <p:spPr>
          <a:xfrm>
            <a:off x="1968332" y="6828884"/>
            <a:ext cx="505658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　</a:t>
            </a:r>
            <a:r>
              <a:rPr kumimoji="1" lang="ja-JP" altLang="en-US" sz="1700" dirty="0"/>
              <a:t>アプリの取得方法を教えるよ！</a:t>
            </a:r>
            <a:endParaRPr kumimoji="1" lang="en-US" altLang="ja-JP" sz="1700" dirty="0"/>
          </a:p>
          <a:p>
            <a:r>
              <a:rPr kumimoji="1" lang="ja-JP" altLang="en-US" sz="1700" dirty="0"/>
              <a:t>①  スマートフォンをひらく</a:t>
            </a:r>
            <a:endParaRPr kumimoji="1" lang="en-US" altLang="ja-JP" sz="1700" dirty="0"/>
          </a:p>
          <a:p>
            <a:r>
              <a:rPr kumimoji="1" lang="ja-JP" altLang="en-US" sz="1700" dirty="0"/>
              <a:t>②</a:t>
            </a:r>
            <a:r>
              <a:rPr kumimoji="1" lang="en-US" altLang="ja-JP" sz="1700" dirty="0"/>
              <a:t>  </a:t>
            </a:r>
            <a:r>
              <a:rPr kumimoji="1" lang="ja-JP" altLang="en-US" sz="1700" dirty="0"/>
              <a:t>アプリをダウンロードするところをひらく</a:t>
            </a:r>
            <a:endParaRPr kumimoji="1" lang="en-US" altLang="ja-JP" sz="1700" dirty="0"/>
          </a:p>
          <a:p>
            <a:r>
              <a:rPr kumimoji="1" lang="ja-JP" altLang="en-US" sz="1700" dirty="0"/>
              <a:t>③「だれどこカルタ」で検索</a:t>
            </a:r>
            <a:endParaRPr kumimoji="1" lang="en-US" altLang="ja-JP" sz="1700" dirty="0"/>
          </a:p>
          <a:p>
            <a:r>
              <a:rPr kumimoji="1" lang="ja-JP" altLang="en-US" sz="1700" dirty="0"/>
              <a:t>④  入手ボタンを押して、インストールをする</a:t>
            </a:r>
            <a:endParaRPr kumimoji="1" lang="en-US" altLang="ja-JP" sz="1700" dirty="0"/>
          </a:p>
          <a:p>
            <a:endParaRPr kumimoji="1" lang="en-US" altLang="ja-JP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DAFCBFD-A50A-88BB-25E8-ADBE3A017093}"/>
              </a:ext>
            </a:extLst>
          </p:cNvPr>
          <p:cNvSpPr/>
          <p:nvPr/>
        </p:nvSpPr>
        <p:spPr>
          <a:xfrm>
            <a:off x="1964393" y="6776360"/>
            <a:ext cx="4672662" cy="1636192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29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145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HGSｺﾞｼｯｸE</vt:lpstr>
      <vt:lpstr>HGS創英角ｺﾞｼｯｸUB</vt:lpstr>
      <vt:lpstr>HG創英角ﾎﾟｯﾌﾟ体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羽根田　鈴香</dc:creator>
  <cp:lastModifiedBy>Ishibashi Aika</cp:lastModifiedBy>
  <cp:revision>26</cp:revision>
  <cp:lastPrinted>2023-02-15T06:55:11Z</cp:lastPrinted>
  <dcterms:created xsi:type="dcterms:W3CDTF">2023-01-13T02:55:25Z</dcterms:created>
  <dcterms:modified xsi:type="dcterms:W3CDTF">2023-02-15T06:56:35Z</dcterms:modified>
</cp:coreProperties>
</file>