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2"/>
  </p:notesMasterIdLst>
  <p:handoutMasterIdLst>
    <p:handoutMasterId r:id="rId23"/>
  </p:handoutMasterIdLst>
  <p:sldIdLst>
    <p:sldId id="256" r:id="rId3"/>
    <p:sldId id="280" r:id="rId4"/>
    <p:sldId id="257" r:id="rId5"/>
    <p:sldId id="258" r:id="rId6"/>
    <p:sldId id="259" r:id="rId7"/>
    <p:sldId id="260" r:id="rId8"/>
    <p:sldId id="267" r:id="rId9"/>
    <p:sldId id="263" r:id="rId10"/>
    <p:sldId id="268" r:id="rId11"/>
    <p:sldId id="264" r:id="rId12"/>
    <p:sldId id="266" r:id="rId13"/>
    <p:sldId id="278" r:id="rId14"/>
    <p:sldId id="270" r:id="rId15"/>
    <p:sldId id="271" r:id="rId16"/>
    <p:sldId id="272" r:id="rId17"/>
    <p:sldId id="273" r:id="rId18"/>
    <p:sldId id="275" r:id="rId19"/>
    <p:sldId id="276" r:id="rId20"/>
    <p:sldId id="277" r:id="rId21"/>
  </p:sldIdLst>
  <p:sldSz cx="9144000" cy="6858000" type="screen4x3"/>
  <p:notesSz cx="10020300"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885" autoAdjust="0"/>
  </p:normalViewPr>
  <p:slideViewPr>
    <p:cSldViewPr>
      <p:cViewPr varScale="1">
        <p:scale>
          <a:sx n="78" d="100"/>
          <a:sy n="78" d="100"/>
        </p:scale>
        <p:origin x="257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42131" cy="344408"/>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5675851" y="0"/>
            <a:ext cx="4342131" cy="344408"/>
          </a:xfrm>
          <a:prstGeom prst="rect">
            <a:avLst/>
          </a:prstGeom>
        </p:spPr>
        <p:txBody>
          <a:bodyPr vert="horz" lIns="96616" tIns="48308" rIns="96616" bIns="48308" rtlCol="0"/>
          <a:lstStyle>
            <a:lvl1pPr algn="r">
              <a:defRPr sz="1300"/>
            </a:lvl1pPr>
          </a:lstStyle>
          <a:p>
            <a:fld id="{03B2ACCA-B598-4AB1-89AF-1A022F608378}" type="datetimeFigureOut">
              <a:rPr kumimoji="1" lang="ja-JP" altLang="en-US" smtClean="0"/>
              <a:t>2020/2/3</a:t>
            </a:fld>
            <a:endParaRPr kumimoji="1" lang="ja-JP" altLang="en-US"/>
          </a:p>
        </p:txBody>
      </p:sp>
      <p:sp>
        <p:nvSpPr>
          <p:cNvPr id="4" name="フッター プレースホルダー 3"/>
          <p:cNvSpPr>
            <a:spLocks noGrp="1"/>
          </p:cNvSpPr>
          <p:nvPr>
            <p:ph type="ftr" sz="quarter" idx="2"/>
          </p:nvPr>
        </p:nvSpPr>
        <p:spPr>
          <a:xfrm>
            <a:off x="0" y="6542560"/>
            <a:ext cx="4342131" cy="344408"/>
          </a:xfrm>
          <a:prstGeom prst="rect">
            <a:avLst/>
          </a:prstGeom>
        </p:spPr>
        <p:txBody>
          <a:bodyPr vert="horz" lIns="96616" tIns="48308" rIns="96616" bIns="48308"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5675851" y="6542560"/>
            <a:ext cx="4342131" cy="344408"/>
          </a:xfrm>
          <a:prstGeom prst="rect">
            <a:avLst/>
          </a:prstGeom>
        </p:spPr>
        <p:txBody>
          <a:bodyPr vert="horz" lIns="96616" tIns="48308" rIns="96616" bIns="48308" rtlCol="0" anchor="b"/>
          <a:lstStyle>
            <a:lvl1pPr algn="r">
              <a:defRPr sz="1300"/>
            </a:lvl1pPr>
          </a:lstStyle>
          <a:p>
            <a:fld id="{348EE3B6-C110-4D8D-9EB5-2EA70E2D6185}" type="slidenum">
              <a:rPr kumimoji="1" lang="ja-JP" altLang="en-US" smtClean="0"/>
              <a:t>‹#›</a:t>
            </a:fld>
            <a:endParaRPr kumimoji="1" lang="ja-JP" altLang="en-US"/>
          </a:p>
        </p:txBody>
      </p:sp>
    </p:spTree>
    <p:extLst>
      <p:ext uri="{BB962C8B-B14F-4D97-AF65-F5344CB8AC3E}">
        <p14:creationId xmlns:p14="http://schemas.microsoft.com/office/powerpoint/2010/main" val="2726069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42131" cy="344408"/>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ー 2"/>
          <p:cNvSpPr>
            <a:spLocks noGrp="1"/>
          </p:cNvSpPr>
          <p:nvPr>
            <p:ph type="dt" idx="1"/>
          </p:nvPr>
        </p:nvSpPr>
        <p:spPr>
          <a:xfrm>
            <a:off x="5675851" y="0"/>
            <a:ext cx="4342131" cy="344408"/>
          </a:xfrm>
          <a:prstGeom prst="rect">
            <a:avLst/>
          </a:prstGeom>
        </p:spPr>
        <p:txBody>
          <a:bodyPr vert="horz" lIns="96616" tIns="48308" rIns="96616" bIns="48308" rtlCol="0"/>
          <a:lstStyle>
            <a:lvl1pPr algn="r">
              <a:defRPr sz="1300"/>
            </a:lvl1pPr>
          </a:lstStyle>
          <a:p>
            <a:fld id="{530966D3-2DC8-48B8-B1CE-5966B814D30C}" type="datetimeFigureOut">
              <a:rPr kumimoji="1" lang="ja-JP" altLang="en-US" smtClean="0"/>
              <a:t>2020/2/3</a:t>
            </a:fld>
            <a:endParaRPr kumimoji="1" lang="ja-JP" altLang="en-US"/>
          </a:p>
        </p:txBody>
      </p:sp>
      <p:sp>
        <p:nvSpPr>
          <p:cNvPr id="4" name="スライド イメージ プレースホルダー 3"/>
          <p:cNvSpPr>
            <a:spLocks noGrp="1" noRot="1" noChangeAspect="1"/>
          </p:cNvSpPr>
          <p:nvPr>
            <p:ph type="sldImg" idx="2"/>
          </p:nvPr>
        </p:nvSpPr>
        <p:spPr>
          <a:xfrm>
            <a:off x="3287713" y="515938"/>
            <a:ext cx="3444875" cy="2582862"/>
          </a:xfrm>
          <a:prstGeom prst="rect">
            <a:avLst/>
          </a:prstGeom>
          <a:noFill/>
          <a:ln w="12700">
            <a:solidFill>
              <a:prstClr val="black"/>
            </a:solidFill>
          </a:ln>
        </p:spPr>
        <p:txBody>
          <a:bodyPr vert="horz" lIns="96616" tIns="48308" rIns="96616" bIns="48308" rtlCol="0" anchor="ctr"/>
          <a:lstStyle/>
          <a:p>
            <a:endParaRPr lang="ja-JP" altLang="en-US"/>
          </a:p>
        </p:txBody>
      </p:sp>
      <p:sp>
        <p:nvSpPr>
          <p:cNvPr id="5" name="ノート プレースホルダー 4"/>
          <p:cNvSpPr>
            <a:spLocks noGrp="1"/>
          </p:cNvSpPr>
          <p:nvPr>
            <p:ph type="body" sz="quarter" idx="3"/>
          </p:nvPr>
        </p:nvSpPr>
        <p:spPr>
          <a:xfrm>
            <a:off x="1002031" y="3271878"/>
            <a:ext cx="8016239" cy="3099673"/>
          </a:xfrm>
          <a:prstGeom prst="rect">
            <a:avLst/>
          </a:prstGeom>
        </p:spPr>
        <p:txBody>
          <a:bodyPr vert="horz" lIns="96616" tIns="48308" rIns="96616" bIns="483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42560"/>
            <a:ext cx="4342131" cy="344408"/>
          </a:xfrm>
          <a:prstGeom prst="rect">
            <a:avLst/>
          </a:prstGeom>
        </p:spPr>
        <p:txBody>
          <a:bodyPr vert="horz" lIns="96616" tIns="48308" rIns="96616" bIns="4830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675851" y="6542560"/>
            <a:ext cx="4342131" cy="344408"/>
          </a:xfrm>
          <a:prstGeom prst="rect">
            <a:avLst/>
          </a:prstGeom>
        </p:spPr>
        <p:txBody>
          <a:bodyPr vert="horz" lIns="96616" tIns="48308" rIns="96616" bIns="48308" rtlCol="0" anchor="b"/>
          <a:lstStyle>
            <a:lvl1pPr algn="r">
              <a:defRPr sz="1300"/>
            </a:lvl1pPr>
          </a:lstStyle>
          <a:p>
            <a:fld id="{C46562B3-8CE5-4C77-95C1-A30E10454645}" type="slidenum">
              <a:rPr kumimoji="1" lang="ja-JP" altLang="en-US" smtClean="0"/>
              <a:t>‹#›</a:t>
            </a:fld>
            <a:endParaRPr kumimoji="1" lang="ja-JP" altLang="en-US"/>
          </a:p>
        </p:txBody>
      </p:sp>
    </p:spTree>
    <p:extLst>
      <p:ext uri="{BB962C8B-B14F-4D97-AF65-F5344CB8AC3E}">
        <p14:creationId xmlns:p14="http://schemas.microsoft.com/office/powerpoint/2010/main" val="35828872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3350" algn="just">
              <a:spcAft>
                <a:spcPts val="0"/>
              </a:spcAft>
            </a:pPr>
            <a:r>
              <a:rPr lang="ja-JP" altLang="en-US" sz="1200" kern="100" dirty="0">
                <a:effectLst/>
                <a:latin typeface="Century"/>
                <a:ea typeface="ＭＳ 明朝"/>
                <a:cs typeface="Times New Roman"/>
              </a:rPr>
              <a:t>スライドは改変し、ご自分の講座でご使用いただいて構いませんが、「</a:t>
            </a:r>
            <a:r>
              <a:rPr lang="zh-TW" altLang="en-US" sz="1200" kern="100" dirty="0">
                <a:effectLst/>
                <a:latin typeface="Century"/>
                <a:ea typeface="ＭＳ 明朝"/>
                <a:cs typeface="Times New Roman"/>
              </a:rPr>
              <a:t>原案：中野直実</a:t>
            </a:r>
            <a:r>
              <a:rPr lang="ja-JP" altLang="en-US" sz="1200" kern="100" dirty="0" err="1">
                <a:effectLst/>
                <a:latin typeface="Century"/>
                <a:ea typeface="ＭＳ 明朝"/>
                <a:cs typeface="Times New Roman"/>
              </a:rPr>
              <a:t>、</a:t>
            </a:r>
            <a:r>
              <a:rPr lang="zh-TW" altLang="en-US" sz="1200" kern="100" dirty="0">
                <a:effectLst/>
                <a:latin typeface="Century"/>
                <a:ea typeface="ＭＳ 明朝"/>
                <a:cs typeface="Times New Roman"/>
              </a:rPr>
              <a:t>作成：鹿児島大学教育学部 石橋愛架</a:t>
            </a:r>
            <a:r>
              <a:rPr lang="ja-JP" altLang="en-US" sz="1200" kern="100" dirty="0">
                <a:effectLst/>
                <a:latin typeface="Century"/>
                <a:ea typeface="ＭＳ 明朝"/>
                <a:cs typeface="Times New Roman"/>
              </a:rPr>
              <a:t>のスライドを許可を得て改変」などと明記してください。</a:t>
            </a:r>
            <a:endParaRPr lang="zh-TW" altLang="en-US" sz="1200" kern="100" dirty="0">
              <a:effectLst/>
              <a:latin typeface="Century"/>
              <a:ea typeface="ＭＳ 明朝"/>
              <a:cs typeface="Times New Roman"/>
            </a:endParaRPr>
          </a:p>
          <a:p>
            <a:pPr indent="133350" algn="just">
              <a:spcAft>
                <a:spcPts val="0"/>
              </a:spcAft>
            </a:pPr>
            <a:endParaRPr lang="en-US" altLang="ja-JP" sz="1200" kern="100" dirty="0">
              <a:effectLst/>
              <a:latin typeface="Century"/>
              <a:ea typeface="ＭＳ 明朝"/>
              <a:cs typeface="Times New Roman"/>
            </a:endParaRPr>
          </a:p>
          <a:p>
            <a:pPr indent="133350" algn="just">
              <a:spcAft>
                <a:spcPts val="0"/>
              </a:spcAft>
            </a:pPr>
            <a:endParaRPr lang="en-US" altLang="ja-JP" sz="1200" kern="100" dirty="0">
              <a:effectLst/>
              <a:latin typeface="Century"/>
              <a:ea typeface="ＭＳ 明朝"/>
              <a:cs typeface="Times New Roman"/>
            </a:endParaRPr>
          </a:p>
          <a:p>
            <a:pPr indent="133350" algn="just">
              <a:spcAft>
                <a:spcPts val="0"/>
              </a:spcAft>
            </a:pPr>
            <a:r>
              <a:rPr lang="ja-JP" altLang="en-US" sz="1200" kern="100" dirty="0">
                <a:effectLst/>
                <a:latin typeface="Century"/>
                <a:ea typeface="ＭＳ 明朝"/>
                <a:cs typeface="Times New Roman"/>
              </a:rPr>
              <a:t>今から、参加型寸劇</a:t>
            </a:r>
            <a:r>
              <a:rPr lang="ja-JP" altLang="ja-JP" sz="1200" kern="100" dirty="0">
                <a:effectLst/>
                <a:latin typeface="Century"/>
                <a:ea typeface="ＭＳ 明朝"/>
                <a:cs typeface="Times New Roman"/>
              </a:rPr>
              <a:t>、「</a:t>
            </a:r>
            <a:r>
              <a:rPr lang="ja-JP" altLang="en-US" sz="1200" kern="100" dirty="0">
                <a:effectLst/>
                <a:latin typeface="Century"/>
                <a:ea typeface="ＭＳ 明朝"/>
                <a:cs typeface="Times New Roman"/>
              </a:rPr>
              <a:t>還付金サギに気をつけよう！</a:t>
            </a:r>
            <a:r>
              <a:rPr lang="ja-JP" altLang="ja-JP" sz="1200" kern="100" dirty="0">
                <a:effectLst/>
                <a:latin typeface="Century"/>
                <a:ea typeface="ＭＳ 明朝"/>
                <a:cs typeface="Times New Roman"/>
              </a:rPr>
              <a:t>」を始めます。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a:t>
            </a:fld>
            <a:endParaRPr kumimoji="1" lang="ja-JP" altLang="en-US"/>
          </a:p>
        </p:txBody>
      </p:sp>
    </p:spTree>
    <p:extLst>
      <p:ext uri="{BB962C8B-B14F-4D97-AF65-F5344CB8AC3E}">
        <p14:creationId xmlns:p14="http://schemas.microsoft.com/office/powerpoint/2010/main" val="1528313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＜解説＞</a:t>
            </a:r>
          </a:p>
          <a:p>
            <a:r>
              <a:rPr kumimoji="1" lang="ja-JP" altLang="en-US" dirty="0"/>
              <a:t>このように、公的機関の職員などを装い、医療費などを返還しますと電話で伝え、</a:t>
            </a:r>
            <a:r>
              <a:rPr kumimoji="1" lang="en-US" altLang="ja-JP" dirty="0"/>
              <a:t>ATM</a:t>
            </a:r>
            <a:r>
              <a:rPr kumimoji="1" lang="ja-JP" altLang="en-US" dirty="0"/>
              <a:t>で手続きをさせて、お金を振り込ませる詐欺のことを「還付金詐欺」といいます。</a:t>
            </a:r>
            <a:endParaRPr kumimoji="1" lang="en-US" altLang="ja-JP" dirty="0"/>
          </a:p>
          <a:p>
            <a:r>
              <a:rPr kumimoji="1" lang="ja-JP" altLang="en-US" dirty="0"/>
              <a:t>これは、近年増えつつある振り込め詐欺の手口の一つとなっています。</a:t>
            </a:r>
            <a:endParaRPr kumimoji="1" lang="en-US" altLang="ja-JP" dirty="0"/>
          </a:p>
          <a:p>
            <a:r>
              <a:rPr kumimoji="1" lang="ja-JP" altLang="en-US" dirty="0"/>
              <a:t>お金を返してもらえるものと思い込んで操作をしてしまい、本人が気づかずに犯人の口座にお金を振り込んでしまっているのです。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11</a:t>
            </a:fld>
            <a:endParaRPr kumimoji="1" lang="ja-JP" altLang="en-US"/>
          </a:p>
        </p:txBody>
      </p:sp>
    </p:spTree>
    <p:extLst>
      <p:ext uri="{BB962C8B-B14F-4D97-AF65-F5344CB8AC3E}">
        <p14:creationId xmlns:p14="http://schemas.microsoft.com/office/powerpoint/2010/main" val="2757412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また、寸劇の中で「残高照会」を一度確認させ、何桁あるかと聞くのは、その桁数を聞くことでお金が口座にいくら入っているかある程度分かってしまうからです。</a:t>
            </a:r>
            <a:endParaRPr kumimoji="1" lang="en-US" altLang="ja-JP" dirty="0"/>
          </a:p>
          <a:p>
            <a:r>
              <a:rPr kumimoji="1" lang="ja-JP" altLang="en-US" dirty="0"/>
              <a:t>今回は</a:t>
            </a:r>
            <a:r>
              <a:rPr kumimoji="1" lang="en-US" altLang="ja-JP" dirty="0"/>
              <a:t>7</a:t>
            </a:r>
            <a:r>
              <a:rPr kumimoji="1" lang="ja-JP" altLang="en-US" dirty="0"/>
              <a:t>桁だったので、</a:t>
            </a:r>
            <a:r>
              <a:rPr kumimoji="1" lang="en-US" altLang="ja-JP" dirty="0"/>
              <a:t>100</a:t>
            </a:r>
            <a:r>
              <a:rPr kumimoji="1" lang="ja-JP" altLang="en-US" dirty="0"/>
              <a:t>万円以上は通帳に入っていることが犯人にばれてしまっています。</a:t>
            </a:r>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12</a:t>
            </a:fld>
            <a:endParaRPr kumimoji="1" lang="ja-JP" altLang="en-US"/>
          </a:p>
        </p:txBody>
      </p:sp>
    </p:spTree>
    <p:extLst>
      <p:ext uri="{BB962C8B-B14F-4D97-AF65-F5344CB8AC3E}">
        <p14:creationId xmlns:p14="http://schemas.microsoft.com/office/powerpoint/2010/main" val="1459935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もし自分がこの寸劇の主人公のように、大金を振り込んでしまったら、どのような気持ちになりますか。</a:t>
            </a:r>
            <a:endParaRPr kumimoji="1" lang="en-US" altLang="ja-JP" dirty="0"/>
          </a:p>
          <a:p>
            <a:r>
              <a:rPr kumimoji="1" lang="ja-JP" altLang="en-US" dirty="0"/>
              <a:t>近くの人と話し合ってみましょう。</a:t>
            </a:r>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13</a:t>
            </a:fld>
            <a:endParaRPr kumimoji="1" lang="ja-JP" altLang="en-US"/>
          </a:p>
        </p:txBody>
      </p:sp>
    </p:spTree>
    <p:extLst>
      <p:ext uri="{BB962C8B-B14F-4D97-AF65-F5344CB8AC3E}">
        <p14:creationId xmlns:p14="http://schemas.microsoft.com/office/powerpoint/2010/main" val="3257488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１番悪いのは、詐欺師であり、自分を責める必要は決してありません！必ず、１人で抱え込まずに、早めの対応をしてください。</a:t>
            </a:r>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14</a:t>
            </a:fld>
            <a:endParaRPr kumimoji="1" lang="ja-JP" altLang="en-US"/>
          </a:p>
        </p:txBody>
      </p:sp>
    </p:spTree>
    <p:extLst>
      <p:ext uri="{BB962C8B-B14F-4D97-AF65-F5344CB8AC3E}">
        <p14:creationId xmlns:p14="http://schemas.microsoft.com/office/powerpoint/2010/main" val="1185269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もし騙されたとしたら、その時、どのような行動を取ったらいいのでしょうか。</a:t>
            </a:r>
            <a:endParaRPr kumimoji="1" lang="en-US" altLang="ja-JP" dirty="0"/>
          </a:p>
          <a:p>
            <a:r>
              <a:rPr kumimoji="1" lang="ja-JP" altLang="en-US" dirty="0"/>
              <a:t>また近くの人と話ってください。</a:t>
            </a:r>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15</a:t>
            </a:fld>
            <a:endParaRPr kumimoji="1" lang="ja-JP" altLang="en-US"/>
          </a:p>
        </p:txBody>
      </p:sp>
    </p:spTree>
    <p:extLst>
      <p:ext uri="{BB962C8B-B14F-4D97-AF65-F5344CB8AC3E}">
        <p14:creationId xmlns:p14="http://schemas.microsoft.com/office/powerpoint/2010/main" val="2303737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今まで、騙された時の気持ちや、対応の仕方を考えてきましたが、一番いいのは、騙されないことですよね。</a:t>
            </a:r>
            <a:endParaRPr kumimoji="1" lang="en-US" altLang="ja-JP" dirty="0"/>
          </a:p>
          <a:p>
            <a:r>
              <a:rPr kumimoji="1" lang="ja-JP" altLang="en-US" dirty="0"/>
              <a:t>今から、皆さんにあらゆる詐欺に騙されないための対策について考えてもらいたいと思います。</a:t>
            </a:r>
            <a:endParaRPr kumimoji="1" lang="en-US" altLang="ja-JP" dirty="0"/>
          </a:p>
          <a:p>
            <a:r>
              <a:rPr kumimoji="1" lang="ja-JP" altLang="en-US" dirty="0"/>
              <a:t>先ほどと同じグループで話し合ってみてください。</a:t>
            </a:r>
          </a:p>
          <a:p>
            <a:r>
              <a:rPr kumimoji="1" lang="ja-JP" altLang="en-US" dirty="0"/>
              <a:t>たくさんの意見がでました。皆さんが発表してくれたことも踏まえて、様々な詐欺に騙されないための対策について説明します（スライドの説明をする）。</a:t>
            </a:r>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16</a:t>
            </a:fld>
            <a:endParaRPr kumimoji="1" lang="ja-JP" altLang="en-US"/>
          </a:p>
        </p:txBody>
      </p:sp>
    </p:spTree>
    <p:extLst>
      <p:ext uri="{BB962C8B-B14F-4D97-AF65-F5344CB8AC3E}">
        <p14:creationId xmlns:p14="http://schemas.microsoft.com/office/powerpoint/2010/main" val="3278293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先ほど話した、うそ電話サギ撃退装置という機械は、警告メッセージと録音機能により被害を未然に防ぐことができる、便利な防犯グッズです。</a:t>
            </a:r>
            <a:endParaRPr kumimoji="1" lang="en-US" altLang="ja-JP" dirty="0"/>
          </a:p>
          <a:p>
            <a:r>
              <a:rPr kumimoji="1" lang="ja-JP" altLang="en-US" dirty="0"/>
              <a:t>警告メッセージ例は、「この電話は、振り込め詐欺などの犯罪被害防止のため、会話内容が自動録音されます。</a:t>
            </a:r>
            <a:endParaRPr kumimoji="1" lang="en-US" altLang="ja-JP" dirty="0"/>
          </a:p>
          <a:p>
            <a:r>
              <a:rPr kumimoji="1" lang="ja-JP" altLang="en-US" dirty="0"/>
              <a:t>これから呼び出しますので、このままお待ちください。」といったものが流れます。</a:t>
            </a:r>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17</a:t>
            </a:fld>
            <a:endParaRPr kumimoji="1" lang="ja-JP" altLang="en-US"/>
          </a:p>
        </p:txBody>
      </p:sp>
    </p:spTree>
    <p:extLst>
      <p:ext uri="{BB962C8B-B14F-4D97-AF65-F5344CB8AC3E}">
        <p14:creationId xmlns:p14="http://schemas.microsoft.com/office/powerpoint/2010/main" val="1493346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最後に、今日の学びを友人や家族に伝えることで、まわりの人にも知識が身に付き、騙されにくくなります。これはつまり、被害の減少につながるということです。</a:t>
            </a:r>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18</a:t>
            </a:fld>
            <a:endParaRPr kumimoji="1" lang="ja-JP" altLang="en-US"/>
          </a:p>
        </p:txBody>
      </p:sp>
    </p:spTree>
    <p:extLst>
      <p:ext uri="{BB962C8B-B14F-4D97-AF65-F5344CB8AC3E}">
        <p14:creationId xmlns:p14="http://schemas.microsoft.com/office/powerpoint/2010/main" val="1454798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ぜひ、今日の学びを多くの方々に共有してください。本日は、貴重なお時間をありがとうございました。</a:t>
            </a:r>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19</a:t>
            </a:fld>
            <a:endParaRPr kumimoji="1" lang="ja-JP" altLang="en-US"/>
          </a:p>
        </p:txBody>
      </p:sp>
    </p:spTree>
    <p:extLst>
      <p:ext uri="{BB962C8B-B14F-4D97-AF65-F5344CB8AC3E}">
        <p14:creationId xmlns:p14="http://schemas.microsoft.com/office/powerpoint/2010/main" val="2657080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（プルルルルル）</a:t>
            </a:r>
          </a:p>
          <a:p>
            <a:r>
              <a:rPr kumimoji="1" lang="ja-JP" altLang="en-US" dirty="0"/>
              <a:t>「もしもし、わたくし、○○市役所社会保険担当の○○と申します。</a:t>
            </a:r>
            <a:endParaRPr kumimoji="1" lang="en-US" altLang="ja-JP" dirty="0"/>
          </a:p>
          <a:p>
            <a:r>
              <a:rPr kumimoji="1" lang="ja-JP" altLang="en-US" dirty="0"/>
              <a:t>○○様でいらっしゃいますか？</a:t>
            </a:r>
            <a:endParaRPr kumimoji="1" lang="en-US" altLang="ja-JP" dirty="0"/>
          </a:p>
          <a:p>
            <a:r>
              <a:rPr kumimoji="1" lang="ja-JP" altLang="en-US" dirty="0"/>
              <a:t>実は、○○様に返還すべき医療費が、</a:t>
            </a:r>
            <a:r>
              <a:rPr kumimoji="1" lang="en-US" altLang="ja-JP" dirty="0"/>
              <a:t>5</a:t>
            </a:r>
            <a:r>
              <a:rPr kumimoji="1" lang="ja-JP" altLang="en-US" dirty="0"/>
              <a:t>年分たまっておりました。</a:t>
            </a:r>
            <a:endParaRPr kumimoji="1" lang="en-US" altLang="ja-JP" dirty="0"/>
          </a:p>
          <a:p>
            <a:r>
              <a:rPr kumimoji="1" lang="ja-JP" altLang="en-US" dirty="0"/>
              <a:t>金額は、</a:t>
            </a:r>
            <a:r>
              <a:rPr kumimoji="1" lang="en-US" altLang="ja-JP" dirty="0"/>
              <a:t>20</a:t>
            </a:r>
            <a:r>
              <a:rPr kumimoji="1" lang="ja-JP" altLang="en-US" dirty="0"/>
              <a:t>万円です。</a:t>
            </a:r>
            <a:endParaRPr kumimoji="1" lang="en-US" altLang="ja-JP" dirty="0"/>
          </a:p>
          <a:p>
            <a:r>
              <a:rPr kumimoji="1" lang="ja-JP" altLang="en-US" dirty="0"/>
              <a:t>こちらの不注意で、医療費の返還が遅くなってしまい、まことに申し訳ございません。</a:t>
            </a:r>
            <a:endParaRPr kumimoji="1" lang="en-US" altLang="ja-JP" dirty="0"/>
          </a:p>
          <a:p>
            <a:r>
              <a:rPr kumimoji="1" lang="ja-JP" altLang="en-US" dirty="0"/>
              <a:t>返還の手続きができる期日は本日までなので、急がなければ、○○様にお金を返還できなくなります。</a:t>
            </a:r>
          </a:p>
          <a:p>
            <a:r>
              <a:rPr kumimoji="1" lang="ja-JP" altLang="en-US" dirty="0"/>
              <a:t>返還の手続きは、期日が迫っている関係で、お近くのコンビニの</a:t>
            </a:r>
            <a:r>
              <a:rPr kumimoji="1" lang="en-US" altLang="ja-JP" dirty="0"/>
              <a:t>ATM</a:t>
            </a:r>
            <a:r>
              <a:rPr kumimoji="1" lang="ja-JP" altLang="en-US" dirty="0"/>
              <a:t>で行わなければなりません。</a:t>
            </a:r>
            <a:endParaRPr kumimoji="1" lang="en-US" altLang="ja-JP" dirty="0"/>
          </a:p>
          <a:p>
            <a:r>
              <a:rPr kumimoji="1" lang="ja-JP" altLang="en-US" dirty="0"/>
              <a:t>今すぐに、キャッシュカードと携帯電話を持って、お近くのコンビニの</a:t>
            </a:r>
            <a:r>
              <a:rPr kumimoji="1" lang="en-US" altLang="ja-JP" dirty="0"/>
              <a:t>ATM</a:t>
            </a:r>
            <a:r>
              <a:rPr kumimoji="1" lang="ja-JP" altLang="en-US" dirty="0"/>
              <a:t>に行ってください。</a:t>
            </a:r>
          </a:p>
          <a:p>
            <a:r>
              <a:rPr kumimoji="1" lang="en-US" altLang="ja-JP" dirty="0"/>
              <a:t>ATM</a:t>
            </a:r>
            <a:r>
              <a:rPr kumimoji="1" lang="ja-JP" altLang="en-US" dirty="0"/>
              <a:t>の前に着いたら、私にお電話をかけてください。</a:t>
            </a:r>
            <a:endParaRPr kumimoji="1" lang="en-US" altLang="ja-JP" dirty="0"/>
          </a:p>
          <a:p>
            <a:r>
              <a:rPr kumimoji="1" lang="ja-JP" altLang="en-US" dirty="0"/>
              <a:t>電話番号は、○○○</a:t>
            </a:r>
            <a:r>
              <a:rPr kumimoji="1" lang="en-US" altLang="ja-JP" dirty="0"/>
              <a:t>-</a:t>
            </a:r>
            <a:r>
              <a:rPr kumimoji="1" lang="ja-JP" altLang="en-US" dirty="0"/>
              <a:t>○○○</a:t>
            </a:r>
            <a:r>
              <a:rPr kumimoji="1" lang="en-US" altLang="ja-JP" dirty="0"/>
              <a:t>-</a:t>
            </a:r>
            <a:r>
              <a:rPr kumimoji="1" lang="ja-JP" altLang="en-US" dirty="0"/>
              <a:t>○○○○です。</a:t>
            </a:r>
            <a:endParaRPr kumimoji="1" lang="en-US" altLang="ja-JP" dirty="0"/>
          </a:p>
          <a:p>
            <a:r>
              <a:rPr kumimoji="1" lang="ja-JP" altLang="en-US" dirty="0"/>
              <a:t>詳しい手続きの方法はのちほど説明いたします。</a:t>
            </a:r>
            <a:endParaRPr kumimoji="1" lang="en-US" altLang="ja-JP" dirty="0"/>
          </a:p>
          <a:p>
            <a:r>
              <a:rPr kumimoji="1" lang="ja-JP" altLang="en-US" dirty="0"/>
              <a:t>大変お手数をおかけして、申し訳ありません。</a:t>
            </a:r>
            <a:endParaRPr kumimoji="1" lang="en-US" altLang="ja-JP" dirty="0"/>
          </a:p>
          <a:p>
            <a:r>
              <a:rPr kumimoji="1" lang="ja-JP" altLang="en-US" dirty="0"/>
              <a:t>それでは、お電話お待ちしております。</a:t>
            </a:r>
            <a:endParaRPr kumimoji="1" lang="en-US" altLang="ja-JP" dirty="0"/>
          </a:p>
          <a:p>
            <a:r>
              <a:rPr kumimoji="1" lang="ja-JP" altLang="en-US" dirty="0"/>
              <a:t>失礼いたします。」</a:t>
            </a:r>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3</a:t>
            </a:fld>
            <a:endParaRPr kumimoji="1" lang="ja-JP" altLang="en-US"/>
          </a:p>
        </p:txBody>
      </p:sp>
    </p:spTree>
    <p:extLst>
      <p:ext uri="{BB962C8B-B14F-4D97-AF65-F5344CB8AC3E}">
        <p14:creationId xmlns:p14="http://schemas.microsoft.com/office/powerpoint/2010/main" val="354322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（プルルルル）</a:t>
            </a:r>
          </a:p>
          <a:p>
            <a:r>
              <a:rPr kumimoji="1" lang="ja-JP" altLang="en-US" dirty="0"/>
              <a:t>　「もしもし、○○様ですね。</a:t>
            </a:r>
            <a:endParaRPr kumimoji="1" lang="en-US" altLang="ja-JP" dirty="0"/>
          </a:p>
          <a:p>
            <a:r>
              <a:rPr kumimoji="1" lang="ja-JP" altLang="en-US" dirty="0"/>
              <a:t>コンビニの</a:t>
            </a:r>
            <a:r>
              <a:rPr kumimoji="1" lang="en-US" altLang="ja-JP" dirty="0"/>
              <a:t>ATM</a:t>
            </a:r>
            <a:r>
              <a:rPr kumimoji="1" lang="ja-JP" altLang="en-US" dirty="0"/>
              <a:t>に着きましたか。</a:t>
            </a:r>
            <a:endParaRPr kumimoji="1" lang="en-US" altLang="ja-JP" dirty="0"/>
          </a:p>
          <a:p>
            <a:r>
              <a:rPr kumimoji="1" lang="ja-JP" altLang="en-US" dirty="0"/>
              <a:t>どうもありがとうございます。</a:t>
            </a:r>
            <a:endParaRPr kumimoji="1" lang="en-US" altLang="ja-JP" dirty="0"/>
          </a:p>
          <a:p>
            <a:r>
              <a:rPr kumimoji="1" lang="ja-JP" altLang="en-US" dirty="0"/>
              <a:t>では、今から返還の手続きを説明していくので、私の指示通りに手続きを行ってください。</a:t>
            </a:r>
            <a:endParaRPr kumimoji="1" lang="en-US" altLang="ja-JP" dirty="0"/>
          </a:p>
          <a:p>
            <a:r>
              <a:rPr kumimoji="1" lang="ja-JP" altLang="en-US" dirty="0"/>
              <a:t>手続きは、５分程度で終わります。</a:t>
            </a:r>
            <a:endParaRPr kumimoji="1" lang="en-US" altLang="ja-JP" dirty="0"/>
          </a:p>
          <a:p>
            <a:r>
              <a:rPr kumimoji="1" lang="ja-JP" altLang="en-US" dirty="0"/>
              <a:t>どうぞよろしくお願いいたします。</a:t>
            </a:r>
            <a:endParaRPr kumimoji="1" lang="en-US" altLang="ja-JP" dirty="0"/>
          </a:p>
          <a:p>
            <a:r>
              <a:rPr kumimoji="1" lang="ja-JP" altLang="en-US" dirty="0"/>
              <a:t>それでは、キャッシュカードを</a:t>
            </a:r>
            <a:r>
              <a:rPr kumimoji="1" lang="en-US" altLang="ja-JP" dirty="0"/>
              <a:t>ATM</a:t>
            </a:r>
            <a:r>
              <a:rPr kumimoji="1" lang="ja-JP" altLang="en-US" dirty="0"/>
              <a:t>に入れてください。」</a:t>
            </a:r>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4</a:t>
            </a:fld>
            <a:endParaRPr kumimoji="1" lang="ja-JP" altLang="en-US"/>
          </a:p>
        </p:txBody>
      </p:sp>
    </p:spTree>
    <p:extLst>
      <p:ext uri="{BB962C8B-B14F-4D97-AF65-F5344CB8AC3E}">
        <p14:creationId xmlns:p14="http://schemas.microsoft.com/office/powerpoint/2010/main" val="2194792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a:t>
            </a:r>
            <a:r>
              <a:rPr kumimoji="1" lang="en-US" altLang="ja-JP" dirty="0"/>
              <a:t>『</a:t>
            </a:r>
            <a:r>
              <a:rPr kumimoji="1" lang="ja-JP" altLang="en-US" dirty="0"/>
              <a:t>残高照会</a:t>
            </a:r>
            <a:r>
              <a:rPr kumimoji="1" lang="en-US" altLang="ja-JP" dirty="0"/>
              <a:t>』</a:t>
            </a:r>
            <a:r>
              <a:rPr kumimoji="1" lang="ja-JP" altLang="en-US" dirty="0"/>
              <a:t>と表示されたパネルを押してください。」</a:t>
            </a:r>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5</a:t>
            </a:fld>
            <a:endParaRPr kumimoji="1" lang="ja-JP" altLang="en-US"/>
          </a:p>
        </p:txBody>
      </p:sp>
    </p:spTree>
    <p:extLst>
      <p:ext uri="{BB962C8B-B14F-4D97-AF65-F5344CB8AC3E}">
        <p14:creationId xmlns:p14="http://schemas.microsoft.com/office/powerpoint/2010/main" val="1038544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a:t>
            </a:r>
            <a:r>
              <a:rPr kumimoji="1" lang="ja-JP" altLang="en-US" dirty="0"/>
              <a:t>残高照会</a:t>
            </a:r>
            <a:r>
              <a:rPr kumimoji="1" lang="en-US" altLang="ja-JP" dirty="0"/>
              <a:t>』</a:t>
            </a:r>
            <a:r>
              <a:rPr kumimoji="1" lang="ja-JP" altLang="en-US" dirty="0"/>
              <a:t>の画面になりましたか？</a:t>
            </a:r>
            <a:endParaRPr kumimoji="1" lang="en-US" altLang="ja-JP" dirty="0"/>
          </a:p>
          <a:p>
            <a:r>
              <a:rPr kumimoji="1" lang="ja-JP" altLang="en-US" dirty="0"/>
              <a:t>そこに何桁の数が表示されていますか？</a:t>
            </a:r>
            <a:endParaRPr kumimoji="1" lang="en-US" altLang="ja-JP" dirty="0"/>
          </a:p>
          <a:p>
            <a:r>
              <a:rPr kumimoji="1" lang="en-US" altLang="ja-JP" dirty="0"/>
              <a:t>7</a:t>
            </a:r>
            <a:r>
              <a:rPr kumimoji="1" lang="ja-JP" altLang="en-US" dirty="0"/>
              <a:t>桁で間違いありませんね？</a:t>
            </a:r>
            <a:endParaRPr kumimoji="1" lang="en-US" altLang="ja-JP" dirty="0"/>
          </a:p>
          <a:p>
            <a:r>
              <a:rPr kumimoji="1" lang="ja-JP" altLang="en-US" dirty="0"/>
              <a:t>ありがとうございます。</a:t>
            </a:r>
            <a:endParaRPr kumimoji="1" lang="en-US" altLang="ja-JP" dirty="0"/>
          </a:p>
          <a:p>
            <a:r>
              <a:rPr kumimoji="1" lang="ja-JP" altLang="en-US" dirty="0"/>
              <a:t>それでは</a:t>
            </a:r>
            <a:r>
              <a:rPr kumimoji="1" lang="en-US" altLang="ja-JP" dirty="0"/>
              <a:t>『</a:t>
            </a:r>
            <a:r>
              <a:rPr kumimoji="1" lang="ja-JP" altLang="en-US" dirty="0"/>
              <a:t>次取引へ</a:t>
            </a:r>
            <a:r>
              <a:rPr kumimoji="1" lang="en-US" altLang="ja-JP" dirty="0"/>
              <a:t>』</a:t>
            </a:r>
            <a:r>
              <a:rPr kumimoji="1" lang="ja-JP" altLang="en-US" dirty="0"/>
              <a:t>を押してください。」</a:t>
            </a:r>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6</a:t>
            </a:fld>
            <a:endParaRPr kumimoji="1" lang="ja-JP" altLang="en-US"/>
          </a:p>
        </p:txBody>
      </p:sp>
    </p:spTree>
    <p:extLst>
      <p:ext uri="{BB962C8B-B14F-4D97-AF65-F5344CB8AC3E}">
        <p14:creationId xmlns:p14="http://schemas.microsoft.com/office/powerpoint/2010/main" val="932183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「最初の画面に戻りましたか？</a:t>
            </a:r>
            <a:endParaRPr kumimoji="1" lang="en-US" altLang="ja-JP" dirty="0"/>
          </a:p>
          <a:p>
            <a:r>
              <a:rPr kumimoji="1" lang="ja-JP" altLang="en-US" dirty="0"/>
              <a:t>次に、</a:t>
            </a:r>
            <a:r>
              <a:rPr kumimoji="1" lang="en-US" altLang="ja-JP" dirty="0"/>
              <a:t>『</a:t>
            </a:r>
            <a:r>
              <a:rPr kumimoji="1" lang="ja-JP" altLang="en-US" dirty="0"/>
              <a:t>お振込み</a:t>
            </a:r>
            <a:r>
              <a:rPr kumimoji="1" lang="en-US" altLang="ja-JP" dirty="0"/>
              <a:t>』</a:t>
            </a:r>
            <a:r>
              <a:rPr kumimoji="1" lang="ja-JP" altLang="en-US" dirty="0"/>
              <a:t>と表示されたパネルを押してください。」</a:t>
            </a:r>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7</a:t>
            </a:fld>
            <a:endParaRPr kumimoji="1" lang="ja-JP" altLang="en-US"/>
          </a:p>
        </p:txBody>
      </p:sp>
    </p:spTree>
    <p:extLst>
      <p:ext uri="{BB962C8B-B14F-4D97-AF65-F5344CB8AC3E}">
        <p14:creationId xmlns:p14="http://schemas.microsoft.com/office/powerpoint/2010/main" val="4252560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「お振込みの画面になりましたか？</a:t>
            </a:r>
            <a:endParaRPr kumimoji="1" lang="en-US" altLang="ja-JP" dirty="0"/>
          </a:p>
          <a:p>
            <a:r>
              <a:rPr kumimoji="1" lang="ja-JP" altLang="en-US" dirty="0"/>
              <a:t>お振込み金額に、まずは</a:t>
            </a:r>
            <a:r>
              <a:rPr kumimoji="1" lang="en-US" altLang="ja-JP" dirty="0"/>
              <a:t>999</a:t>
            </a:r>
            <a:r>
              <a:rPr kumimoji="1" lang="ja-JP" altLang="en-US" dirty="0"/>
              <a:t>と入力してください。</a:t>
            </a:r>
            <a:endParaRPr kumimoji="1" lang="en-US" altLang="ja-JP" dirty="0"/>
          </a:p>
          <a:p>
            <a:r>
              <a:rPr kumimoji="1" lang="ja-JP" altLang="en-US" dirty="0"/>
              <a:t>入力できましたか？</a:t>
            </a:r>
            <a:endParaRPr kumimoji="1" lang="en-US" altLang="ja-JP" dirty="0"/>
          </a:p>
          <a:p>
            <a:r>
              <a:rPr kumimoji="1" lang="ja-JP" altLang="en-US" dirty="0"/>
              <a:t>ありがとうございます。</a:t>
            </a:r>
            <a:endParaRPr kumimoji="1" lang="en-US" altLang="ja-JP" dirty="0"/>
          </a:p>
          <a:p>
            <a:r>
              <a:rPr kumimoji="1" lang="ja-JP" altLang="en-US" dirty="0"/>
              <a:t>それでは、続いて、好きな数字を</a:t>
            </a:r>
            <a:r>
              <a:rPr kumimoji="1" lang="en-US" altLang="ja-JP" dirty="0"/>
              <a:t>3</a:t>
            </a:r>
            <a:r>
              <a:rPr kumimoji="1" lang="ja-JP" altLang="en-US" dirty="0"/>
              <a:t>つ入力してください。</a:t>
            </a:r>
            <a:endParaRPr kumimoji="1" lang="en-US" altLang="ja-JP" dirty="0"/>
          </a:p>
          <a:p>
            <a:r>
              <a:rPr kumimoji="1" lang="ja-JP" altLang="en-US" dirty="0"/>
              <a:t>入力できましたか？</a:t>
            </a:r>
            <a:endParaRPr kumimoji="1" lang="en-US" altLang="ja-JP" dirty="0"/>
          </a:p>
          <a:p>
            <a:r>
              <a:rPr kumimoji="1" lang="ja-JP" altLang="en-US" dirty="0"/>
              <a:t>ありがとうございます。</a:t>
            </a:r>
            <a:endParaRPr kumimoji="1" lang="en-US" altLang="ja-JP" dirty="0"/>
          </a:p>
          <a:p>
            <a:r>
              <a:rPr kumimoji="1" lang="ja-JP" altLang="en-US" dirty="0"/>
              <a:t>最後に、</a:t>
            </a:r>
            <a:r>
              <a:rPr kumimoji="1" lang="en-US" altLang="ja-JP" dirty="0"/>
              <a:t>『</a:t>
            </a:r>
            <a:r>
              <a:rPr kumimoji="1" lang="ja-JP" altLang="en-US" dirty="0"/>
              <a:t>円</a:t>
            </a:r>
            <a:r>
              <a:rPr kumimoji="1" lang="en-US" altLang="ja-JP" dirty="0"/>
              <a:t>』</a:t>
            </a:r>
            <a:r>
              <a:rPr kumimoji="1" lang="ja-JP" altLang="en-US" dirty="0"/>
              <a:t>を押してください。」</a:t>
            </a:r>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8</a:t>
            </a:fld>
            <a:endParaRPr kumimoji="1" lang="ja-JP" altLang="en-US"/>
          </a:p>
        </p:txBody>
      </p:sp>
    </p:spTree>
    <p:extLst>
      <p:ext uri="{BB962C8B-B14F-4D97-AF65-F5344CB8AC3E}">
        <p14:creationId xmlns:p14="http://schemas.microsoft.com/office/powerpoint/2010/main" val="2433056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「今、行ったのは、お振込みの手続きですが、あくまでも、○○様に</a:t>
            </a:r>
            <a:r>
              <a:rPr kumimoji="1" lang="en-US" altLang="ja-JP" dirty="0"/>
              <a:t>20</a:t>
            </a:r>
            <a:r>
              <a:rPr kumimoji="1" lang="ja-JP" altLang="en-US" dirty="0"/>
              <a:t>万円を確実に返金するための手続きですので、ご安心ください。</a:t>
            </a:r>
            <a:endParaRPr kumimoji="1" lang="en-US" altLang="ja-JP" dirty="0"/>
          </a:p>
          <a:p>
            <a:r>
              <a:rPr kumimoji="1" lang="ja-JP" altLang="en-US" dirty="0"/>
              <a:t>明日には、今お振り込みいただいた金額とともに、医療費の</a:t>
            </a:r>
            <a:r>
              <a:rPr kumimoji="1" lang="en-US" altLang="ja-JP" dirty="0"/>
              <a:t>20</a:t>
            </a:r>
            <a:r>
              <a:rPr kumimoji="1" lang="ja-JP" altLang="en-US" dirty="0"/>
              <a:t>万円も、一緒に振り込まれますので、しばらくお待ちください。</a:t>
            </a:r>
            <a:endParaRPr kumimoji="1" lang="en-US" altLang="ja-JP" dirty="0"/>
          </a:p>
          <a:p>
            <a:r>
              <a:rPr kumimoji="1" lang="ja-JP" altLang="en-US" dirty="0"/>
              <a:t>本当にお手数おかけいたしました。</a:t>
            </a:r>
            <a:endParaRPr kumimoji="1" lang="en-US" altLang="ja-JP" dirty="0"/>
          </a:p>
          <a:p>
            <a:r>
              <a:rPr kumimoji="1" lang="ja-JP" altLang="en-US" dirty="0"/>
              <a:t>ありがとうございました。」</a:t>
            </a:r>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9</a:t>
            </a:fld>
            <a:endParaRPr kumimoji="1" lang="ja-JP" altLang="en-US"/>
          </a:p>
        </p:txBody>
      </p:sp>
    </p:spTree>
    <p:extLst>
      <p:ext uri="{BB962C8B-B14F-4D97-AF65-F5344CB8AC3E}">
        <p14:creationId xmlns:p14="http://schemas.microsoft.com/office/powerpoint/2010/main" val="4185292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翌日、高齢者が振込の確認をするために、記帳を行ったところ、</a:t>
            </a:r>
            <a:r>
              <a:rPr kumimoji="1" lang="en-US" altLang="ja-JP" dirty="0"/>
              <a:t>99</a:t>
            </a:r>
            <a:r>
              <a:rPr kumimoji="1" lang="ja-JP" altLang="en-US" dirty="0"/>
              <a:t>万</a:t>
            </a:r>
            <a:r>
              <a:rPr kumimoji="1" lang="en-US" altLang="ja-JP" dirty="0"/>
              <a:t>9○○○</a:t>
            </a:r>
            <a:r>
              <a:rPr kumimoji="1" lang="ja-JP" altLang="en-US" dirty="0"/>
              <a:t>円も取られたまま、医療費も返還されておらず、ようやく騙されていたことに気付いたのでした。</a:t>
            </a:r>
          </a:p>
        </p:txBody>
      </p:sp>
      <p:sp>
        <p:nvSpPr>
          <p:cNvPr id="4" name="スライド番号プレースホルダー 3"/>
          <p:cNvSpPr>
            <a:spLocks noGrp="1"/>
          </p:cNvSpPr>
          <p:nvPr>
            <p:ph type="sldNum" sz="quarter" idx="10"/>
          </p:nvPr>
        </p:nvSpPr>
        <p:spPr/>
        <p:txBody>
          <a:bodyPr/>
          <a:lstStyle/>
          <a:p>
            <a:fld id="{C46562B3-8CE5-4C77-95C1-A30E10454645}" type="slidenum">
              <a:rPr kumimoji="1" lang="ja-JP" altLang="en-US" smtClean="0"/>
              <a:t>10</a:t>
            </a:fld>
            <a:endParaRPr kumimoji="1" lang="ja-JP" altLang="en-US"/>
          </a:p>
        </p:txBody>
      </p:sp>
    </p:spTree>
    <p:extLst>
      <p:ext uri="{BB962C8B-B14F-4D97-AF65-F5344CB8AC3E}">
        <p14:creationId xmlns:p14="http://schemas.microsoft.com/office/powerpoint/2010/main" val="625985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1" name="フリーフォーム 20"/>
          <p:cNvSpPr>
            <a:spLocks/>
          </p:cNvSpPr>
          <p:nvPr/>
        </p:nvSpPr>
        <p:spPr bwMode="auto">
          <a:xfrm>
            <a:off x="0" y="4039613"/>
            <a:ext cx="9134856"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9" name="タイトル 28"/>
          <p:cNvSpPr>
            <a:spLocks noGrp="1"/>
          </p:cNvSpPr>
          <p:nvPr>
            <p:ph type="ctrTitle"/>
          </p:nvPr>
        </p:nvSpPr>
        <p:spPr>
          <a:xfrm>
            <a:off x="857224" y="1214425"/>
            <a:ext cx="7358114" cy="1470025"/>
          </a:xfrm>
        </p:spPr>
        <p:txBody>
          <a:bodyPr>
            <a:normAutofit/>
          </a:bodyPr>
          <a:lstStyle>
            <a:lvl1pPr>
              <a:defRPr sz="4300">
                <a:solidFill>
                  <a:schemeClr val="tx2"/>
                </a:solidFill>
                <a:effectLst>
                  <a:glow rad="101600">
                    <a:schemeClr val="bg2">
                      <a:tint val="20000"/>
                      <a:alpha val="60000"/>
                    </a:schemeClr>
                  </a:glow>
                  <a:outerShdw blurRad="50800" dist="50800" dir="2700000" algn="tl" rotWithShape="0">
                    <a:srgbClr val="000000">
                      <a:alpha val="43137"/>
                    </a:srgbClr>
                  </a:outerShdw>
                </a:effectLst>
              </a:defRPr>
            </a:lvl1pPr>
          </a:lstStyle>
          <a:p>
            <a:r>
              <a:rPr kumimoji="0" lang="ja-JP" altLang="en-US"/>
              <a:t>マスター タイトルの書式設定</a:t>
            </a:r>
            <a:endParaRPr kumimoji="0" lang="en-US"/>
          </a:p>
        </p:txBody>
      </p:sp>
      <p:sp>
        <p:nvSpPr>
          <p:cNvPr id="13" name="サブタイトル 12"/>
          <p:cNvSpPr>
            <a:spLocks noGrp="1"/>
          </p:cNvSpPr>
          <p:nvPr>
            <p:ph type="subTitle" idx="1"/>
          </p:nvPr>
        </p:nvSpPr>
        <p:spPr>
          <a:xfrm>
            <a:off x="857224" y="2708272"/>
            <a:ext cx="7358114" cy="928694"/>
          </a:xfrm>
        </p:spPr>
        <p:txBody>
          <a:bodyPr/>
          <a:lstStyle>
            <a:lvl1pPr marL="0" indent="0" algn="ctr">
              <a:buNone/>
              <a:defRPr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a:t>マスター サブタイトルの書式設定</a:t>
            </a:r>
            <a:endParaRPr kumimoji="0" lang="en-US"/>
          </a:p>
        </p:txBody>
      </p:sp>
      <p:sp>
        <p:nvSpPr>
          <p:cNvPr id="25" name="日付プレースホルダー 24"/>
          <p:cNvSpPr>
            <a:spLocks noGrp="1"/>
          </p:cNvSpPr>
          <p:nvPr>
            <p:ph type="dt" sz="half" idx="10"/>
          </p:nvPr>
        </p:nvSpPr>
        <p:spPr>
          <a:xfrm>
            <a:off x="0" y="0"/>
            <a:ext cx="2134800" cy="360000"/>
          </a:xfrm>
        </p:spPr>
        <p:txBody>
          <a:bodyPr/>
          <a:lstStyle/>
          <a:p>
            <a:fld id="{2DECC465-992F-4A1D-9FA4-2C38013FBB7F}" type="datetimeFigureOut">
              <a:rPr kumimoji="1" lang="ja-JP" altLang="en-US" smtClean="0"/>
              <a:t>2020/2/3</a:t>
            </a:fld>
            <a:endParaRPr kumimoji="1" lang="ja-JP" altLang="en-US"/>
          </a:p>
        </p:txBody>
      </p:sp>
      <p:sp>
        <p:nvSpPr>
          <p:cNvPr id="4" name="フッター プレースホルダー 3"/>
          <p:cNvSpPr>
            <a:spLocks noGrp="1"/>
          </p:cNvSpPr>
          <p:nvPr>
            <p:ph type="ftr" sz="quarter" idx="11"/>
          </p:nvPr>
        </p:nvSpPr>
        <p:spPr>
          <a:xfrm>
            <a:off x="2199600" y="0"/>
            <a:ext cx="4500000" cy="360000"/>
          </a:xfrm>
        </p:spPr>
        <p:txBody>
          <a:bodyPr/>
          <a:lstStyle/>
          <a:p>
            <a:endParaRPr kumimoji="1" lang="ja-JP" altLang="en-US"/>
          </a:p>
        </p:txBody>
      </p:sp>
      <p:sp>
        <p:nvSpPr>
          <p:cNvPr id="28" name="スライド番号プレースホルダー 27"/>
          <p:cNvSpPr>
            <a:spLocks noGrp="1"/>
          </p:cNvSpPr>
          <p:nvPr>
            <p:ph type="sldNum" sz="quarter" idx="12"/>
          </p:nvPr>
        </p:nvSpPr>
        <p:spPr>
          <a:xfrm>
            <a:off x="7714800" y="0"/>
            <a:ext cx="1429200" cy="360000"/>
          </a:xfrm>
        </p:spPr>
        <p:txBody>
          <a:bodyPr/>
          <a:lstStyle>
            <a:lvl1pPr algn="ctr">
              <a:defRPr/>
            </a:lvl1pPr>
          </a:lstStyle>
          <a:p>
            <a:fld id="{F71835C1-8AFA-4024-B2C4-31B3B60A6FE6}" type="slidenum">
              <a:rPr kumimoji="1" lang="ja-JP" altLang="en-US" smtClean="0"/>
              <a:t>‹#›</a:t>
            </a:fld>
            <a:endParaRPr kumimoji="1" lang="ja-JP" altLang="en-US"/>
          </a:p>
        </p:txBody>
      </p:sp>
      <p:sp>
        <p:nvSpPr>
          <p:cNvPr id="36" name="フリーフォーム 35"/>
          <p:cNvSpPr>
            <a:spLocks/>
          </p:cNvSpPr>
          <p:nvPr/>
        </p:nvSpPr>
        <p:spPr bwMode="auto">
          <a:xfrm>
            <a:off x="0" y="3071810"/>
            <a:ext cx="9144000" cy="1115989"/>
          </a:xfrm>
          <a:custGeom>
            <a:avLst/>
            <a:gdLst/>
            <a:ahLst/>
            <a:cxnLst>
              <a:cxn ang="0">
                <a:pos x="0" y="887"/>
              </a:cxn>
              <a:cxn ang="0">
                <a:pos x="240" y="896"/>
              </a:cxn>
              <a:cxn ang="0">
                <a:pos x="888" y="904"/>
              </a:cxn>
              <a:cxn ang="0">
                <a:pos x="1327" y="896"/>
              </a:cxn>
              <a:cxn ang="0">
                <a:pos x="1817" y="887"/>
              </a:cxn>
              <a:cxn ang="0">
                <a:pos x="2381" y="879"/>
              </a:cxn>
              <a:cxn ang="0">
                <a:pos x="2971" y="846"/>
              </a:cxn>
              <a:cxn ang="0">
                <a:pos x="3585" y="804"/>
              </a:cxn>
              <a:cxn ang="0">
                <a:pos x="4199" y="755"/>
              </a:cxn>
              <a:cxn ang="0">
                <a:pos x="4821" y="680"/>
              </a:cxn>
              <a:cxn ang="0">
                <a:pos x="5128" y="638"/>
              </a:cxn>
              <a:cxn ang="0">
                <a:pos x="5427" y="589"/>
              </a:cxn>
              <a:cxn ang="0">
                <a:pos x="5718" y="539"/>
              </a:cxn>
              <a:cxn ang="0">
                <a:pos x="6000" y="481"/>
              </a:cxn>
              <a:cxn ang="0">
                <a:pos x="6274" y="414"/>
              </a:cxn>
              <a:cxn ang="0">
                <a:pos x="6531" y="340"/>
              </a:cxn>
              <a:cxn ang="0">
                <a:pos x="6780" y="257"/>
              </a:cxn>
              <a:cxn ang="0">
                <a:pos x="7004" y="190"/>
              </a:cxn>
              <a:cxn ang="0">
                <a:pos x="7220" y="91"/>
              </a:cxn>
              <a:cxn ang="0">
                <a:pos x="7411" y="0"/>
              </a:cxn>
            </a:cxnLst>
            <a:rect l="0" t="0" r="0" b="0"/>
            <a:pathLst>
              <a:path w="7411" h="904">
                <a:moveTo>
                  <a:pt x="0" y="887"/>
                </a:moveTo>
                <a:lnTo>
                  <a:pt x="240" y="896"/>
                </a:lnTo>
                <a:lnTo>
                  <a:pt x="888" y="904"/>
                </a:lnTo>
                <a:lnTo>
                  <a:pt x="1327" y="896"/>
                </a:lnTo>
                <a:lnTo>
                  <a:pt x="1817" y="887"/>
                </a:lnTo>
                <a:lnTo>
                  <a:pt x="2381" y="879"/>
                </a:lnTo>
                <a:lnTo>
                  <a:pt x="2971" y="846"/>
                </a:lnTo>
                <a:lnTo>
                  <a:pt x="3585" y="804"/>
                </a:lnTo>
                <a:lnTo>
                  <a:pt x="4199" y="755"/>
                </a:lnTo>
                <a:lnTo>
                  <a:pt x="4821" y="680"/>
                </a:lnTo>
                <a:lnTo>
                  <a:pt x="5128" y="638"/>
                </a:lnTo>
                <a:lnTo>
                  <a:pt x="5427" y="589"/>
                </a:lnTo>
                <a:lnTo>
                  <a:pt x="5718" y="539"/>
                </a:lnTo>
                <a:lnTo>
                  <a:pt x="6000" y="481"/>
                </a:lnTo>
                <a:lnTo>
                  <a:pt x="6274" y="414"/>
                </a:lnTo>
                <a:lnTo>
                  <a:pt x="6531" y="340"/>
                </a:lnTo>
                <a:lnTo>
                  <a:pt x="6780" y="257"/>
                </a:lnTo>
                <a:lnTo>
                  <a:pt x="7004" y="190"/>
                </a:lnTo>
                <a:lnTo>
                  <a:pt x="7220" y="91"/>
                </a:lnTo>
                <a:lnTo>
                  <a:pt x="7411" y="0"/>
                </a:lnTo>
              </a:path>
            </a:pathLst>
          </a:custGeom>
          <a:noFill/>
          <a:ln w="1270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 name="フリーフォーム 37"/>
          <p:cNvSpPr>
            <a:spLocks/>
          </p:cNvSpPr>
          <p:nvPr/>
        </p:nvSpPr>
        <p:spPr bwMode="auto">
          <a:xfrm>
            <a:off x="0" y="3952661"/>
            <a:ext cx="9144000" cy="369116"/>
          </a:xfrm>
          <a:custGeom>
            <a:avLst/>
            <a:gdLst/>
            <a:ahLst/>
            <a:cxnLst>
              <a:cxn ang="0">
                <a:pos x="0" y="17"/>
              </a:cxn>
              <a:cxn ang="0">
                <a:pos x="581" y="33"/>
              </a:cxn>
              <a:cxn ang="0">
                <a:pos x="1933" y="75"/>
              </a:cxn>
              <a:cxn ang="0">
                <a:pos x="2747" y="116"/>
              </a:cxn>
              <a:cxn ang="0">
                <a:pos x="3552" y="141"/>
              </a:cxn>
              <a:cxn ang="0">
                <a:pos x="4265" y="182"/>
              </a:cxn>
              <a:cxn ang="0">
                <a:pos x="4581" y="216"/>
              </a:cxn>
              <a:cxn ang="0">
                <a:pos x="4838" y="241"/>
              </a:cxn>
              <a:cxn ang="0">
                <a:pos x="5145" y="274"/>
              </a:cxn>
              <a:cxn ang="0">
                <a:pos x="5477" y="290"/>
              </a:cxn>
              <a:cxn ang="0">
                <a:pos x="5875" y="299"/>
              </a:cxn>
              <a:cxn ang="0">
                <a:pos x="6083" y="299"/>
              </a:cxn>
              <a:cxn ang="0">
                <a:pos x="6290" y="290"/>
              </a:cxn>
              <a:cxn ang="0">
                <a:pos x="6514" y="265"/>
              </a:cxn>
              <a:cxn ang="0">
                <a:pos x="6722" y="232"/>
              </a:cxn>
              <a:cxn ang="0">
                <a:pos x="6921" y="199"/>
              </a:cxn>
              <a:cxn ang="0">
                <a:pos x="7104" y="141"/>
              </a:cxn>
              <a:cxn ang="0">
                <a:pos x="7187" y="116"/>
              </a:cxn>
              <a:cxn ang="0">
                <a:pos x="7270" y="83"/>
              </a:cxn>
              <a:cxn ang="0">
                <a:pos x="7344" y="41"/>
              </a:cxn>
              <a:cxn ang="0">
                <a:pos x="7411" y="0"/>
              </a:cxn>
            </a:cxnLst>
            <a:rect l="0" t="0" r="0" b="0"/>
            <a:pathLst>
              <a:path w="7411" h="299">
                <a:moveTo>
                  <a:pt x="0" y="17"/>
                </a:moveTo>
                <a:lnTo>
                  <a:pt x="581" y="33"/>
                </a:lnTo>
                <a:lnTo>
                  <a:pt x="1933" y="75"/>
                </a:lnTo>
                <a:lnTo>
                  <a:pt x="2747" y="116"/>
                </a:lnTo>
                <a:lnTo>
                  <a:pt x="3552" y="141"/>
                </a:lnTo>
                <a:lnTo>
                  <a:pt x="4265" y="182"/>
                </a:lnTo>
                <a:lnTo>
                  <a:pt x="4581" y="216"/>
                </a:lnTo>
                <a:lnTo>
                  <a:pt x="4838" y="241"/>
                </a:lnTo>
                <a:lnTo>
                  <a:pt x="5145" y="274"/>
                </a:lnTo>
                <a:lnTo>
                  <a:pt x="5477" y="290"/>
                </a:lnTo>
                <a:lnTo>
                  <a:pt x="5875" y="299"/>
                </a:lnTo>
                <a:lnTo>
                  <a:pt x="6083" y="299"/>
                </a:lnTo>
                <a:lnTo>
                  <a:pt x="6290" y="290"/>
                </a:lnTo>
                <a:lnTo>
                  <a:pt x="6514" y="265"/>
                </a:lnTo>
                <a:lnTo>
                  <a:pt x="6722" y="232"/>
                </a:lnTo>
                <a:lnTo>
                  <a:pt x="6921" y="199"/>
                </a:lnTo>
                <a:lnTo>
                  <a:pt x="7104" y="141"/>
                </a:lnTo>
                <a:lnTo>
                  <a:pt x="7187" y="116"/>
                </a:lnTo>
                <a:lnTo>
                  <a:pt x="7270" y="83"/>
                </a:lnTo>
                <a:lnTo>
                  <a:pt x="7344" y="41"/>
                </a:lnTo>
                <a:lnTo>
                  <a:pt x="7411" y="0"/>
                </a:lnTo>
              </a:path>
            </a:pathLst>
          </a:custGeom>
          <a:no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 name="フリーフォーム 38"/>
          <p:cNvSpPr>
            <a:spLocks/>
          </p:cNvSpPr>
          <p:nvPr/>
        </p:nvSpPr>
        <p:spPr bwMode="auto">
          <a:xfrm>
            <a:off x="0" y="3809785"/>
            <a:ext cx="9144000"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 name="フリーフォーム 39"/>
          <p:cNvSpPr>
            <a:spLocks/>
          </p:cNvSpPr>
          <p:nvPr/>
        </p:nvSpPr>
        <p:spPr bwMode="auto">
          <a:xfrm>
            <a:off x="0" y="4090553"/>
            <a:ext cx="9144000" cy="481455"/>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 name="フリーフォーム 40"/>
          <p:cNvSpPr>
            <a:spLocks/>
          </p:cNvSpPr>
          <p:nvPr/>
        </p:nvSpPr>
        <p:spPr bwMode="auto">
          <a:xfrm>
            <a:off x="0" y="4325364"/>
            <a:ext cx="9144000" cy="553056"/>
          </a:xfrm>
          <a:custGeom>
            <a:avLst/>
            <a:gdLst/>
            <a:ahLst/>
            <a:cxnLst>
              <a:cxn ang="0">
                <a:pos x="0" y="448"/>
              </a:cxn>
              <a:cxn ang="0">
                <a:pos x="896" y="349"/>
              </a:cxn>
              <a:cxn ang="0">
                <a:pos x="1850" y="258"/>
              </a:cxn>
              <a:cxn ang="0">
                <a:pos x="3012" y="150"/>
              </a:cxn>
              <a:cxn ang="0">
                <a:pos x="3635" y="108"/>
              </a:cxn>
              <a:cxn ang="0">
                <a:pos x="4257" y="67"/>
              </a:cxn>
              <a:cxn ang="0">
                <a:pos x="4879" y="34"/>
              </a:cxn>
              <a:cxn ang="0">
                <a:pos x="5477" y="9"/>
              </a:cxn>
              <a:cxn ang="0">
                <a:pos x="6050" y="0"/>
              </a:cxn>
              <a:cxn ang="0">
                <a:pos x="6572" y="9"/>
              </a:cxn>
              <a:cxn ang="0">
                <a:pos x="6813" y="17"/>
              </a:cxn>
              <a:cxn ang="0">
                <a:pos x="7029" y="34"/>
              </a:cxn>
              <a:cxn ang="0">
                <a:pos x="7228" y="50"/>
              </a:cxn>
              <a:cxn ang="0">
                <a:pos x="7411" y="83"/>
              </a:cxn>
            </a:cxnLst>
            <a:rect l="0" t="0" r="0" b="0"/>
            <a:pathLst>
              <a:path w="7411" h="448">
                <a:moveTo>
                  <a:pt x="0" y="448"/>
                </a:moveTo>
                <a:lnTo>
                  <a:pt x="896" y="349"/>
                </a:lnTo>
                <a:lnTo>
                  <a:pt x="1850" y="258"/>
                </a:lnTo>
                <a:lnTo>
                  <a:pt x="3012" y="150"/>
                </a:lnTo>
                <a:lnTo>
                  <a:pt x="3635" y="108"/>
                </a:lnTo>
                <a:lnTo>
                  <a:pt x="4257" y="67"/>
                </a:lnTo>
                <a:lnTo>
                  <a:pt x="4879" y="34"/>
                </a:lnTo>
                <a:lnTo>
                  <a:pt x="5477" y="9"/>
                </a:lnTo>
                <a:lnTo>
                  <a:pt x="6050" y="0"/>
                </a:lnTo>
                <a:lnTo>
                  <a:pt x="6572" y="9"/>
                </a:lnTo>
                <a:lnTo>
                  <a:pt x="6813" y="17"/>
                </a:lnTo>
                <a:lnTo>
                  <a:pt x="7029" y="34"/>
                </a:lnTo>
                <a:lnTo>
                  <a:pt x="7228" y="50"/>
                </a:lnTo>
                <a:lnTo>
                  <a:pt x="7411" y="83"/>
                </a:lnTo>
              </a:path>
            </a:pathLst>
          </a:custGeom>
          <a:noFill/>
          <a:ln w="127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2" name="フリーフォーム 21"/>
          <p:cNvSpPr>
            <a:spLocks/>
          </p:cNvSpPr>
          <p:nvPr/>
        </p:nvSpPr>
        <p:spPr bwMode="auto">
          <a:xfrm>
            <a:off x="143256" y="4071943"/>
            <a:ext cx="9000744"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4" name="フリーフォーム 23"/>
          <p:cNvSpPr>
            <a:spLocks/>
          </p:cNvSpPr>
          <p:nvPr/>
        </p:nvSpPr>
        <p:spPr bwMode="auto">
          <a:xfrm>
            <a:off x="152400" y="4019116"/>
            <a:ext cx="8991600" cy="481455"/>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6" name="フリーフォーム 25"/>
          <p:cNvSpPr>
            <a:spLocks/>
          </p:cNvSpPr>
          <p:nvPr/>
        </p:nvSpPr>
        <p:spPr bwMode="auto">
          <a:xfrm>
            <a:off x="143256" y="3714753"/>
            <a:ext cx="9000744"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7" name="フリーフォーム 26"/>
          <p:cNvSpPr>
            <a:spLocks/>
          </p:cNvSpPr>
          <p:nvPr/>
        </p:nvSpPr>
        <p:spPr bwMode="auto">
          <a:xfrm>
            <a:off x="152400" y="3881224"/>
            <a:ext cx="8991600" cy="481455"/>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nvGrpSpPr>
          <p:cNvPr id="2" name="グループ化 1"/>
          <p:cNvGrpSpPr/>
          <p:nvPr/>
        </p:nvGrpSpPr>
        <p:grpSpPr>
          <a:xfrm>
            <a:off x="7530770" y="3871493"/>
            <a:ext cx="1541824" cy="1424221"/>
            <a:chOff x="7286645" y="3871493"/>
            <a:chExt cx="1541824" cy="1424221"/>
          </a:xfrm>
          <a:gradFill>
            <a:gsLst>
              <a:gs pos="0">
                <a:schemeClr val="accent1">
                  <a:alpha val="20000"/>
                </a:schemeClr>
              </a:gs>
              <a:gs pos="100000">
                <a:schemeClr val="accent1"/>
              </a:gs>
            </a:gsLst>
            <a:lin ang="5400000" scaled="1"/>
          </a:gradFill>
        </p:grpSpPr>
        <p:sp>
          <p:nvSpPr>
            <p:cNvPr id="18" name="フリーフォーム 17"/>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19" name="フリーフォーム 18"/>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20" name="フリーフォーム 19"/>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28612"/>
            <a:ext cx="8229600" cy="1143000"/>
          </a:xfrm>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601169"/>
            <a:ext cx="8229600" cy="4687200"/>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31" name="日付プレースホルダー 30"/>
          <p:cNvSpPr>
            <a:spLocks noGrp="1"/>
          </p:cNvSpPr>
          <p:nvPr>
            <p:ph type="dt" sz="half" idx="10"/>
          </p:nvPr>
        </p:nvSpPr>
        <p:spPr>
          <a:xfrm>
            <a:off x="0" y="0"/>
            <a:ext cx="2133600" cy="360000"/>
          </a:xfrm>
        </p:spPr>
        <p:txBody>
          <a:bodyPr/>
          <a:lstStyle/>
          <a:p>
            <a:fld id="{2DECC465-992F-4A1D-9FA4-2C38013FBB7F}" type="datetimeFigureOut">
              <a:rPr kumimoji="1" lang="ja-JP" altLang="en-US" smtClean="0"/>
              <a:t>2020/2/3</a:t>
            </a:fld>
            <a:endParaRPr kumimoji="1" lang="ja-JP" altLang="en-US"/>
          </a:p>
        </p:txBody>
      </p:sp>
      <p:sp>
        <p:nvSpPr>
          <p:cNvPr id="32" name="フッター プレースホルダー 31"/>
          <p:cNvSpPr>
            <a:spLocks noGrp="1"/>
          </p:cNvSpPr>
          <p:nvPr>
            <p:ph type="ftr" sz="quarter" idx="11"/>
          </p:nvPr>
        </p:nvSpPr>
        <p:spPr>
          <a:xfrm>
            <a:off x="2199600" y="0"/>
            <a:ext cx="4500000" cy="361347"/>
          </a:xfrm>
        </p:spPr>
        <p:txBody>
          <a:bodyPr/>
          <a:lstStyle/>
          <a:p>
            <a:endParaRPr kumimoji="1" lang="ja-JP" altLang="en-US"/>
          </a:p>
        </p:txBody>
      </p:sp>
      <p:sp>
        <p:nvSpPr>
          <p:cNvPr id="33" name="スライド番号プレースホルダー 32"/>
          <p:cNvSpPr>
            <a:spLocks noGrp="1"/>
          </p:cNvSpPr>
          <p:nvPr>
            <p:ph type="sldNum" sz="quarter" idx="12"/>
          </p:nvPr>
        </p:nvSpPr>
        <p:spPr>
          <a:xfrm>
            <a:off x="7714800" y="0"/>
            <a:ext cx="1429200" cy="360000"/>
          </a:xfrm>
        </p:spPr>
        <p:txBody>
          <a:bodyPr/>
          <a:lstStyle>
            <a:lvl1pPr algn="ctr">
              <a:defRPr/>
            </a:lvl1pPr>
          </a:lstStyle>
          <a:p>
            <a:fld id="{F71835C1-8AFA-4024-B2C4-31B3B60A6FE6}"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500045"/>
            <a:ext cx="2057400" cy="5929352"/>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55556" y="500044"/>
            <a:ext cx="6019800" cy="5929353"/>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4" name="日付プレースホルダー 23"/>
          <p:cNvSpPr>
            <a:spLocks noGrp="1"/>
          </p:cNvSpPr>
          <p:nvPr>
            <p:ph type="dt" sz="half" idx="10"/>
          </p:nvPr>
        </p:nvSpPr>
        <p:spPr>
          <a:xfrm>
            <a:off x="0" y="0"/>
            <a:ext cx="2133600" cy="360000"/>
          </a:xfrm>
        </p:spPr>
        <p:txBody>
          <a:bodyPr/>
          <a:lstStyle/>
          <a:p>
            <a:fld id="{2DECC465-992F-4A1D-9FA4-2C38013FBB7F}" type="datetimeFigureOut">
              <a:rPr kumimoji="1" lang="ja-JP" altLang="en-US" smtClean="0"/>
              <a:t>2020/2/3</a:t>
            </a:fld>
            <a:endParaRPr kumimoji="1" lang="ja-JP" altLang="en-US"/>
          </a:p>
        </p:txBody>
      </p:sp>
      <p:sp>
        <p:nvSpPr>
          <p:cNvPr id="25" name="フッター プレースホルダー 24"/>
          <p:cNvSpPr>
            <a:spLocks noGrp="1"/>
          </p:cNvSpPr>
          <p:nvPr>
            <p:ph type="ftr" sz="quarter" idx="11"/>
          </p:nvPr>
        </p:nvSpPr>
        <p:spPr>
          <a:xfrm>
            <a:off x="2199600" y="0"/>
            <a:ext cx="4500000" cy="361347"/>
          </a:xfrm>
        </p:spPr>
        <p:txBody>
          <a:bodyPr/>
          <a:lstStyle/>
          <a:p>
            <a:endParaRPr kumimoji="1" lang="ja-JP" altLang="en-US"/>
          </a:p>
        </p:txBody>
      </p:sp>
      <p:sp>
        <p:nvSpPr>
          <p:cNvPr id="26" name="スライド番号プレースホルダー 25"/>
          <p:cNvSpPr>
            <a:spLocks noGrp="1"/>
          </p:cNvSpPr>
          <p:nvPr>
            <p:ph type="sldNum" sz="quarter" idx="12"/>
          </p:nvPr>
        </p:nvSpPr>
        <p:spPr>
          <a:xfrm>
            <a:off x="7714800" y="0"/>
            <a:ext cx="1429200" cy="360000"/>
          </a:xfrm>
        </p:spPr>
        <p:txBody>
          <a:bodyPr/>
          <a:lstStyle>
            <a:lvl1pPr algn="ctr">
              <a:defRPr/>
            </a:lvl1pPr>
          </a:lstStyle>
          <a:p>
            <a:fld id="{F71835C1-8AFA-4024-B2C4-31B3B60A6FE6}"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3CF769E-2A51-435F-95A8-5C6201644033}" type="datetime1">
              <a:rPr kumimoji="1" lang="ja-JP" altLang="en-US" smtClean="0"/>
              <a:t>2020/2/3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6D9B15-A72F-4259-BA61-0D81D977BBEF}" type="slidenum">
              <a:rPr kumimoji="1" lang="ja-JP" altLang="en-US" smtClean="0"/>
              <a:t>‹#›</a:t>
            </a:fld>
            <a:endParaRPr kumimoji="1" lang="ja-JP" altLang="en-US"/>
          </a:p>
        </p:txBody>
      </p:sp>
    </p:spTree>
    <p:extLst>
      <p:ext uri="{BB962C8B-B14F-4D97-AF65-F5344CB8AC3E}">
        <p14:creationId xmlns:p14="http://schemas.microsoft.com/office/powerpoint/2010/main" val="3464092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AB09915-EAD3-403A-B463-1A3585A33FAD}" type="datetime1">
              <a:rPr kumimoji="1" lang="ja-JP" altLang="en-US" smtClean="0"/>
              <a:t>2020/2/3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6D9B15-A72F-4259-BA61-0D81D977BBEF}" type="slidenum">
              <a:rPr kumimoji="1" lang="ja-JP" altLang="en-US" smtClean="0"/>
              <a:t>‹#›</a:t>
            </a:fld>
            <a:endParaRPr kumimoji="1" lang="ja-JP" altLang="en-US"/>
          </a:p>
        </p:txBody>
      </p:sp>
    </p:spTree>
    <p:extLst>
      <p:ext uri="{BB962C8B-B14F-4D97-AF65-F5344CB8AC3E}">
        <p14:creationId xmlns:p14="http://schemas.microsoft.com/office/powerpoint/2010/main" val="2535092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3F190C7-49A6-4168-8CDE-FBA1E73F955C}" type="datetime1">
              <a:rPr kumimoji="1" lang="ja-JP" altLang="en-US" smtClean="0"/>
              <a:t>2020/2/3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6D9B15-A72F-4259-BA61-0D81D977BBEF}" type="slidenum">
              <a:rPr kumimoji="1" lang="ja-JP" altLang="en-US" smtClean="0"/>
              <a:t>‹#›</a:t>
            </a:fld>
            <a:endParaRPr kumimoji="1" lang="ja-JP" altLang="en-US"/>
          </a:p>
        </p:txBody>
      </p:sp>
    </p:spTree>
    <p:extLst>
      <p:ext uri="{BB962C8B-B14F-4D97-AF65-F5344CB8AC3E}">
        <p14:creationId xmlns:p14="http://schemas.microsoft.com/office/powerpoint/2010/main" val="3475385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97F07F4-AA97-4D63-A4E7-EA8491409822}" type="datetime1">
              <a:rPr kumimoji="1" lang="ja-JP" altLang="en-US" smtClean="0"/>
              <a:t>2020/2/3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6D9B15-A72F-4259-BA61-0D81D977BBEF}" type="slidenum">
              <a:rPr kumimoji="1" lang="ja-JP" altLang="en-US" smtClean="0"/>
              <a:t>‹#›</a:t>
            </a:fld>
            <a:endParaRPr kumimoji="1" lang="ja-JP" altLang="en-US"/>
          </a:p>
        </p:txBody>
      </p:sp>
    </p:spTree>
    <p:extLst>
      <p:ext uri="{BB962C8B-B14F-4D97-AF65-F5344CB8AC3E}">
        <p14:creationId xmlns:p14="http://schemas.microsoft.com/office/powerpoint/2010/main" val="3258909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D7879CF-8A61-4CFA-84C0-7B4AE08C6B64}" type="datetime1">
              <a:rPr kumimoji="1" lang="ja-JP" altLang="en-US" smtClean="0"/>
              <a:t>2020/2/3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76D9B15-A72F-4259-BA61-0D81D977BBEF}" type="slidenum">
              <a:rPr kumimoji="1" lang="ja-JP" altLang="en-US" smtClean="0"/>
              <a:t>‹#›</a:t>
            </a:fld>
            <a:endParaRPr kumimoji="1" lang="ja-JP" altLang="en-US"/>
          </a:p>
        </p:txBody>
      </p:sp>
    </p:spTree>
    <p:extLst>
      <p:ext uri="{BB962C8B-B14F-4D97-AF65-F5344CB8AC3E}">
        <p14:creationId xmlns:p14="http://schemas.microsoft.com/office/powerpoint/2010/main" val="3356800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902530A-1F06-4267-85E7-A8008FC994A6}" type="datetime1">
              <a:rPr kumimoji="1" lang="ja-JP" altLang="en-US" smtClean="0"/>
              <a:t>2020/2/3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76D9B15-A72F-4259-BA61-0D81D977BBEF}" type="slidenum">
              <a:rPr kumimoji="1" lang="ja-JP" altLang="en-US" smtClean="0"/>
              <a:t>‹#›</a:t>
            </a:fld>
            <a:endParaRPr kumimoji="1" lang="ja-JP" altLang="en-US"/>
          </a:p>
        </p:txBody>
      </p:sp>
    </p:spTree>
    <p:extLst>
      <p:ext uri="{BB962C8B-B14F-4D97-AF65-F5344CB8AC3E}">
        <p14:creationId xmlns:p14="http://schemas.microsoft.com/office/powerpoint/2010/main" val="1557691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872B8-11A0-4282-A72A-60F46B06E11F}" type="datetime1">
              <a:rPr kumimoji="1" lang="ja-JP" altLang="en-US" smtClean="0"/>
              <a:t>2020/2/3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76D9B15-A72F-4259-BA61-0D81D977BBEF}" type="slidenum">
              <a:rPr kumimoji="1" lang="ja-JP" altLang="en-US" smtClean="0"/>
              <a:t>‹#›</a:t>
            </a:fld>
            <a:endParaRPr kumimoji="1" lang="ja-JP" altLang="en-US"/>
          </a:p>
        </p:txBody>
      </p:sp>
    </p:spTree>
    <p:extLst>
      <p:ext uri="{BB962C8B-B14F-4D97-AF65-F5344CB8AC3E}">
        <p14:creationId xmlns:p14="http://schemas.microsoft.com/office/powerpoint/2010/main" val="1404474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FAD7A1A-C88E-4E43-A5D0-486220FA9A68}" type="datetime1">
              <a:rPr kumimoji="1" lang="ja-JP" altLang="en-US" smtClean="0"/>
              <a:t>2020/2/3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6D9B15-A72F-4259-BA61-0D81D977BBEF}" type="slidenum">
              <a:rPr kumimoji="1" lang="ja-JP" altLang="en-US" smtClean="0"/>
              <a:t>‹#›</a:t>
            </a:fld>
            <a:endParaRPr kumimoji="1" lang="ja-JP" altLang="en-US"/>
          </a:p>
        </p:txBody>
      </p:sp>
    </p:spTree>
    <p:extLst>
      <p:ext uri="{BB962C8B-B14F-4D97-AF65-F5344CB8AC3E}">
        <p14:creationId xmlns:p14="http://schemas.microsoft.com/office/powerpoint/2010/main" val="1431684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4"/>
            <a:ext cx="8229600" cy="1143000"/>
          </a:xfrm>
        </p:spPr>
        <p:txBody>
          <a:bodyPr/>
          <a:lstStyle/>
          <a:p>
            <a:r>
              <a:rPr kumimoji="0" lang="ja-JP" altLang="en-US"/>
              <a:t>マスター タイトルの書式設定</a:t>
            </a:r>
            <a:endParaRPr kumimoji="0" lang="en-US"/>
          </a:p>
        </p:txBody>
      </p:sp>
      <p:sp>
        <p:nvSpPr>
          <p:cNvPr id="3" name="コンテンツ プレースホルダー 2"/>
          <p:cNvSpPr>
            <a:spLocks noGrp="1"/>
          </p:cNvSpPr>
          <p:nvPr>
            <p:ph idx="1"/>
          </p:nvPr>
        </p:nvSpPr>
        <p:spPr>
          <a:xfrm>
            <a:off x="428596" y="1614477"/>
            <a:ext cx="8229600" cy="46872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a:xfrm>
            <a:off x="0" y="0"/>
            <a:ext cx="2133600" cy="360000"/>
          </a:xfrm>
        </p:spPr>
        <p:txBody>
          <a:bodyPr/>
          <a:lstStyle/>
          <a:p>
            <a:fld id="{2DECC465-992F-4A1D-9FA4-2C38013FBB7F}" type="datetimeFigureOut">
              <a:rPr kumimoji="1" lang="ja-JP" altLang="en-US" smtClean="0"/>
              <a:t>2020/2/3</a:t>
            </a:fld>
            <a:endParaRPr kumimoji="1" lang="ja-JP" altLang="en-US"/>
          </a:p>
        </p:txBody>
      </p:sp>
      <p:sp>
        <p:nvSpPr>
          <p:cNvPr id="5" name="フッター プレースホルダー 4"/>
          <p:cNvSpPr>
            <a:spLocks noGrp="1"/>
          </p:cNvSpPr>
          <p:nvPr>
            <p:ph type="ftr" sz="quarter" idx="11"/>
          </p:nvPr>
        </p:nvSpPr>
        <p:spPr>
          <a:xfrm>
            <a:off x="2199599" y="0"/>
            <a:ext cx="4500000" cy="360000"/>
          </a:xfrm>
        </p:spPr>
        <p:txBody>
          <a:bodyPr/>
          <a:lstStyle/>
          <a:p>
            <a:endParaRPr kumimoji="1" lang="ja-JP" altLang="en-US"/>
          </a:p>
        </p:txBody>
      </p:sp>
      <p:sp>
        <p:nvSpPr>
          <p:cNvPr id="6" name="スライド番号プレースホルダー 5"/>
          <p:cNvSpPr>
            <a:spLocks noGrp="1"/>
          </p:cNvSpPr>
          <p:nvPr>
            <p:ph type="sldNum" sz="quarter" idx="12"/>
          </p:nvPr>
        </p:nvSpPr>
        <p:spPr>
          <a:xfrm>
            <a:off x="7714800" y="0"/>
            <a:ext cx="1429200" cy="360000"/>
          </a:xfrm>
        </p:spPr>
        <p:txBody>
          <a:bodyPr/>
          <a:lstStyle>
            <a:lvl1pPr algn="ctr">
              <a:defRPr/>
            </a:lvl1pPr>
          </a:lstStyle>
          <a:p>
            <a:fld id="{F71835C1-8AFA-4024-B2C4-31B3B60A6FE6}" type="slidenum">
              <a:rPr kumimoji="1" lang="ja-JP" altLang="en-US" smtClean="0"/>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A7255F2-984E-4C1E-85C9-AF23EEB5A6CC}" type="datetime1">
              <a:rPr kumimoji="1" lang="ja-JP" altLang="en-US" smtClean="0"/>
              <a:t>2020/2/3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6D9B15-A72F-4259-BA61-0D81D977BBEF}" type="slidenum">
              <a:rPr kumimoji="1" lang="ja-JP" altLang="en-US" smtClean="0"/>
              <a:t>‹#›</a:t>
            </a:fld>
            <a:endParaRPr kumimoji="1" lang="ja-JP" altLang="en-US"/>
          </a:p>
        </p:txBody>
      </p:sp>
    </p:spTree>
    <p:extLst>
      <p:ext uri="{BB962C8B-B14F-4D97-AF65-F5344CB8AC3E}">
        <p14:creationId xmlns:p14="http://schemas.microsoft.com/office/powerpoint/2010/main" val="180877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5D075A-622F-4F7A-9540-73E5D709B104}" type="datetime1">
              <a:rPr kumimoji="1" lang="ja-JP" altLang="en-US" smtClean="0"/>
              <a:t>2020/2/3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6D9B15-A72F-4259-BA61-0D81D977BBEF}" type="slidenum">
              <a:rPr kumimoji="1" lang="ja-JP" altLang="en-US" smtClean="0"/>
              <a:t>‹#›</a:t>
            </a:fld>
            <a:endParaRPr kumimoji="1" lang="ja-JP" altLang="en-US"/>
          </a:p>
        </p:txBody>
      </p:sp>
    </p:spTree>
    <p:extLst>
      <p:ext uri="{BB962C8B-B14F-4D97-AF65-F5344CB8AC3E}">
        <p14:creationId xmlns:p14="http://schemas.microsoft.com/office/powerpoint/2010/main" val="2756776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5B6516C-F60A-429E-8D45-78382FF28843}" type="datetime1">
              <a:rPr kumimoji="1" lang="ja-JP" altLang="en-US" smtClean="0"/>
              <a:t>2020/2/3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6D9B15-A72F-4259-BA61-0D81D977BBEF}" type="slidenum">
              <a:rPr kumimoji="1" lang="ja-JP" altLang="en-US" smtClean="0"/>
              <a:t>‹#›</a:t>
            </a:fld>
            <a:endParaRPr kumimoji="1" lang="ja-JP" altLang="en-US"/>
          </a:p>
        </p:txBody>
      </p:sp>
    </p:spTree>
    <p:extLst>
      <p:ext uri="{BB962C8B-B14F-4D97-AF65-F5344CB8AC3E}">
        <p14:creationId xmlns:p14="http://schemas.microsoft.com/office/powerpoint/2010/main" val="5547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82544" y="2698740"/>
            <a:ext cx="7772400" cy="1362075"/>
          </a:xfrm>
        </p:spPr>
        <p:txBody>
          <a:bodyPr anchor="t"/>
          <a:lstStyle>
            <a:lvl1pPr algn="l">
              <a:defRPr sz="4000" b="1" cap="all"/>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482544" y="1176322"/>
            <a:ext cx="7772400" cy="1500187"/>
          </a:xfrm>
        </p:spPr>
        <p:txBody>
          <a:bodyPr anchor="b"/>
          <a:lstStyle>
            <a:lvl1pPr marL="0" indent="0">
              <a:buNone/>
              <a:defRPr sz="2000" baseline="0">
                <a:solidFill>
                  <a:schemeClr val="tx2"/>
                </a:solidFill>
              </a:defRPr>
            </a:lvl1pPr>
            <a:lvl2pPr marL="457200" indent="0">
              <a:buNone/>
              <a:defRPr sz="1800">
                <a:solidFill>
                  <a:schemeClr val="tx2"/>
                </a:solidFill>
              </a:defRPr>
            </a:lvl2pPr>
            <a:lvl3pPr marL="914400" indent="0">
              <a:buNone/>
              <a:defRPr sz="16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a:xfrm>
            <a:off x="0" y="0"/>
            <a:ext cx="2133600" cy="360000"/>
          </a:xfrm>
        </p:spPr>
        <p:txBody>
          <a:bodyPr/>
          <a:lstStyle/>
          <a:p>
            <a:fld id="{2DECC465-992F-4A1D-9FA4-2C38013FBB7F}" type="datetimeFigureOut">
              <a:rPr kumimoji="1" lang="ja-JP" altLang="en-US" smtClean="0"/>
              <a:t>2020/2/3</a:t>
            </a:fld>
            <a:endParaRPr kumimoji="1" lang="ja-JP" altLang="en-US"/>
          </a:p>
        </p:txBody>
      </p:sp>
      <p:sp>
        <p:nvSpPr>
          <p:cNvPr id="5" name="フッター プレースホルダー 4"/>
          <p:cNvSpPr>
            <a:spLocks noGrp="1"/>
          </p:cNvSpPr>
          <p:nvPr>
            <p:ph type="ftr" sz="quarter" idx="11"/>
          </p:nvPr>
        </p:nvSpPr>
        <p:spPr>
          <a:xfrm>
            <a:off x="2199600" y="0"/>
            <a:ext cx="4500000" cy="360000"/>
          </a:xfrm>
        </p:spPr>
        <p:txBody>
          <a:bodyPr/>
          <a:lstStyle/>
          <a:p>
            <a:endParaRPr kumimoji="1" lang="ja-JP" altLang="en-US"/>
          </a:p>
        </p:txBody>
      </p:sp>
      <p:sp>
        <p:nvSpPr>
          <p:cNvPr id="6" name="スライド番号プレースホルダー 5"/>
          <p:cNvSpPr>
            <a:spLocks noGrp="1"/>
          </p:cNvSpPr>
          <p:nvPr>
            <p:ph type="sldNum" sz="quarter" idx="12"/>
          </p:nvPr>
        </p:nvSpPr>
        <p:spPr>
          <a:xfrm>
            <a:off x="7714800" y="0"/>
            <a:ext cx="1429200" cy="360000"/>
          </a:xfrm>
        </p:spPr>
        <p:txBody>
          <a:bodyPr/>
          <a:lstStyle>
            <a:lvl1pPr algn="ctr">
              <a:defRPr/>
            </a:lvl1pPr>
          </a:lstStyle>
          <a:p>
            <a:fld id="{F71835C1-8AFA-4024-B2C4-31B3B60A6FE6}" type="slidenum">
              <a:rPr kumimoji="1" lang="ja-JP" altLang="en-US" smtClean="0"/>
              <a:t>‹#›</a:t>
            </a:fld>
            <a:endParaRPr kumimoji="1" lang="ja-JP" altLang="en-US"/>
          </a:p>
        </p:txBody>
      </p:sp>
      <p:grpSp>
        <p:nvGrpSpPr>
          <p:cNvPr id="7" name="グループ化 6"/>
          <p:cNvGrpSpPr>
            <a:grpSpLocks/>
          </p:cNvGrpSpPr>
          <p:nvPr/>
        </p:nvGrpSpPr>
        <p:grpSpPr bwMode="auto">
          <a:xfrm>
            <a:off x="-16016" y="0"/>
            <a:ext cx="9144000" cy="6858024"/>
            <a:chOff x="-129" y="-42"/>
            <a:chExt cx="6177" cy="4355"/>
          </a:xfrm>
        </p:grpSpPr>
        <p:sp>
          <p:nvSpPr>
            <p:cNvPr id="24" name="フリーフォーム 23"/>
            <p:cNvSpPr>
              <a:spLocks/>
            </p:cNvSpPr>
            <p:nvPr/>
          </p:nvSpPr>
          <p:spPr bwMode="auto">
            <a:xfrm>
              <a:off x="-122" y="-42"/>
              <a:ext cx="5811" cy="4091"/>
            </a:xfrm>
            <a:custGeom>
              <a:avLst/>
              <a:gdLst/>
              <a:ahLst/>
              <a:cxnLst>
                <a:cxn ang="0">
                  <a:pos x="0" y="4069"/>
                </a:cxn>
                <a:cxn ang="0">
                  <a:pos x="161" y="4084"/>
                </a:cxn>
                <a:cxn ang="0">
                  <a:pos x="344" y="4084"/>
                </a:cxn>
                <a:cxn ang="0">
                  <a:pos x="593" y="4091"/>
                </a:cxn>
                <a:cxn ang="0">
                  <a:pos x="893" y="4084"/>
                </a:cxn>
                <a:cxn ang="0">
                  <a:pos x="1230" y="4069"/>
                </a:cxn>
                <a:cxn ang="0">
                  <a:pos x="1588" y="4033"/>
                </a:cxn>
                <a:cxn ang="0">
                  <a:pos x="1991" y="3996"/>
                </a:cxn>
                <a:cxn ang="0">
                  <a:pos x="2196" y="3959"/>
                </a:cxn>
                <a:cxn ang="0">
                  <a:pos x="2408" y="3923"/>
                </a:cxn>
                <a:cxn ang="0">
                  <a:pos x="2613" y="3879"/>
                </a:cxn>
                <a:cxn ang="0">
                  <a:pos x="2832" y="3828"/>
                </a:cxn>
                <a:cxn ang="0">
                  <a:pos x="3052" y="3776"/>
                </a:cxn>
                <a:cxn ang="0">
                  <a:pos x="3257" y="3718"/>
                </a:cxn>
                <a:cxn ang="0">
                  <a:pos x="3469" y="3645"/>
                </a:cxn>
                <a:cxn ang="0">
                  <a:pos x="3681" y="3572"/>
                </a:cxn>
                <a:cxn ang="0">
                  <a:pos x="3886" y="3484"/>
                </a:cxn>
                <a:cxn ang="0">
                  <a:pos x="4084" y="3381"/>
                </a:cxn>
                <a:cxn ang="0">
                  <a:pos x="4274" y="3279"/>
                </a:cxn>
                <a:cxn ang="0">
                  <a:pos x="4465" y="3169"/>
                </a:cxn>
                <a:cxn ang="0">
                  <a:pos x="4648" y="3037"/>
                </a:cxn>
                <a:cxn ang="0">
                  <a:pos x="4816" y="2898"/>
                </a:cxn>
                <a:cxn ang="0">
                  <a:pos x="4970" y="2759"/>
                </a:cxn>
                <a:cxn ang="0">
                  <a:pos x="5123" y="2591"/>
                </a:cxn>
                <a:cxn ang="0">
                  <a:pos x="5189" y="2510"/>
                </a:cxn>
                <a:cxn ang="0">
                  <a:pos x="5262" y="2415"/>
                </a:cxn>
                <a:cxn ang="0">
                  <a:pos x="5350" y="2269"/>
                </a:cxn>
                <a:cxn ang="0">
                  <a:pos x="5453" y="2093"/>
                </a:cxn>
                <a:cxn ang="0">
                  <a:pos x="5555" y="1873"/>
                </a:cxn>
                <a:cxn ang="0">
                  <a:pos x="5606" y="1756"/>
                </a:cxn>
                <a:cxn ang="0">
                  <a:pos x="5658" y="1625"/>
                </a:cxn>
                <a:cxn ang="0">
                  <a:pos x="5709" y="1485"/>
                </a:cxn>
                <a:cxn ang="0">
                  <a:pos x="5745" y="1332"/>
                </a:cxn>
                <a:cxn ang="0">
                  <a:pos x="5775" y="1207"/>
                </a:cxn>
                <a:cxn ang="0">
                  <a:pos x="5789" y="1068"/>
                </a:cxn>
                <a:cxn ang="0">
                  <a:pos x="5804" y="893"/>
                </a:cxn>
                <a:cxn ang="0">
                  <a:pos x="5811" y="790"/>
                </a:cxn>
                <a:cxn ang="0">
                  <a:pos x="5804" y="695"/>
                </a:cxn>
                <a:cxn ang="0">
                  <a:pos x="5797" y="578"/>
                </a:cxn>
                <a:cxn ang="0">
                  <a:pos x="5782" y="461"/>
                </a:cxn>
                <a:cxn ang="0">
                  <a:pos x="5760" y="344"/>
                </a:cxn>
                <a:cxn ang="0">
                  <a:pos x="5738" y="227"/>
                </a:cxn>
                <a:cxn ang="0">
                  <a:pos x="5694" y="109"/>
                </a:cxn>
                <a:cxn ang="0">
                  <a:pos x="5643" y="0"/>
                </a:cxn>
              </a:cxnLst>
              <a:rect l="0" t="0" r="0" b="0"/>
              <a:pathLst>
                <a:path w="5811" h="4091">
                  <a:moveTo>
                    <a:pt x="0" y="4069"/>
                  </a:moveTo>
                  <a:lnTo>
                    <a:pt x="161" y="4084"/>
                  </a:lnTo>
                  <a:lnTo>
                    <a:pt x="344" y="4084"/>
                  </a:lnTo>
                  <a:lnTo>
                    <a:pt x="593" y="4091"/>
                  </a:lnTo>
                  <a:lnTo>
                    <a:pt x="893" y="4084"/>
                  </a:lnTo>
                  <a:lnTo>
                    <a:pt x="1230" y="4069"/>
                  </a:lnTo>
                  <a:lnTo>
                    <a:pt x="1588" y="4033"/>
                  </a:lnTo>
                  <a:lnTo>
                    <a:pt x="1991" y="3996"/>
                  </a:lnTo>
                  <a:lnTo>
                    <a:pt x="2196" y="3959"/>
                  </a:lnTo>
                  <a:lnTo>
                    <a:pt x="2408" y="3923"/>
                  </a:lnTo>
                  <a:lnTo>
                    <a:pt x="2613" y="3879"/>
                  </a:lnTo>
                  <a:lnTo>
                    <a:pt x="2832" y="3828"/>
                  </a:lnTo>
                  <a:lnTo>
                    <a:pt x="3052" y="3776"/>
                  </a:lnTo>
                  <a:lnTo>
                    <a:pt x="3257" y="3718"/>
                  </a:lnTo>
                  <a:lnTo>
                    <a:pt x="3469" y="3645"/>
                  </a:lnTo>
                  <a:lnTo>
                    <a:pt x="3681" y="3572"/>
                  </a:lnTo>
                  <a:lnTo>
                    <a:pt x="3886" y="3484"/>
                  </a:lnTo>
                  <a:lnTo>
                    <a:pt x="4084" y="3381"/>
                  </a:lnTo>
                  <a:lnTo>
                    <a:pt x="4274" y="3279"/>
                  </a:lnTo>
                  <a:lnTo>
                    <a:pt x="4465" y="3169"/>
                  </a:lnTo>
                  <a:lnTo>
                    <a:pt x="4648" y="3037"/>
                  </a:lnTo>
                  <a:lnTo>
                    <a:pt x="4816" y="2898"/>
                  </a:lnTo>
                  <a:lnTo>
                    <a:pt x="4970" y="2759"/>
                  </a:lnTo>
                  <a:lnTo>
                    <a:pt x="5123" y="2591"/>
                  </a:lnTo>
                  <a:lnTo>
                    <a:pt x="5189" y="2510"/>
                  </a:lnTo>
                  <a:lnTo>
                    <a:pt x="5262" y="2415"/>
                  </a:lnTo>
                  <a:lnTo>
                    <a:pt x="5350" y="2269"/>
                  </a:lnTo>
                  <a:lnTo>
                    <a:pt x="5453" y="2093"/>
                  </a:lnTo>
                  <a:lnTo>
                    <a:pt x="5555" y="1873"/>
                  </a:lnTo>
                  <a:lnTo>
                    <a:pt x="5606" y="1756"/>
                  </a:lnTo>
                  <a:lnTo>
                    <a:pt x="5658" y="1625"/>
                  </a:lnTo>
                  <a:lnTo>
                    <a:pt x="5709" y="1485"/>
                  </a:lnTo>
                  <a:lnTo>
                    <a:pt x="5745" y="1332"/>
                  </a:lnTo>
                  <a:lnTo>
                    <a:pt x="5775" y="1207"/>
                  </a:lnTo>
                  <a:lnTo>
                    <a:pt x="5789" y="1068"/>
                  </a:lnTo>
                  <a:lnTo>
                    <a:pt x="5804" y="893"/>
                  </a:lnTo>
                  <a:lnTo>
                    <a:pt x="5811" y="790"/>
                  </a:lnTo>
                  <a:lnTo>
                    <a:pt x="5804" y="695"/>
                  </a:lnTo>
                  <a:lnTo>
                    <a:pt x="5797" y="578"/>
                  </a:lnTo>
                  <a:lnTo>
                    <a:pt x="5782" y="461"/>
                  </a:lnTo>
                  <a:lnTo>
                    <a:pt x="5760" y="344"/>
                  </a:lnTo>
                  <a:lnTo>
                    <a:pt x="5738" y="227"/>
                  </a:lnTo>
                  <a:lnTo>
                    <a:pt x="5694" y="109"/>
                  </a:lnTo>
                  <a:lnTo>
                    <a:pt x="5643"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5" name="フリーフォーム 24"/>
            <p:cNvSpPr>
              <a:spLocks/>
            </p:cNvSpPr>
            <p:nvPr/>
          </p:nvSpPr>
          <p:spPr bwMode="auto">
            <a:xfrm>
              <a:off x="-129" y="-42"/>
              <a:ext cx="6177" cy="4245"/>
            </a:xfrm>
            <a:custGeom>
              <a:avLst/>
              <a:gdLst/>
              <a:ahLst/>
              <a:cxnLst>
                <a:cxn ang="0">
                  <a:pos x="0" y="4238"/>
                </a:cxn>
                <a:cxn ang="0">
                  <a:pos x="161" y="4245"/>
                </a:cxn>
                <a:cxn ang="0">
                  <a:pos x="607" y="4245"/>
                </a:cxn>
                <a:cxn ang="0">
                  <a:pos x="915" y="4238"/>
                </a:cxn>
                <a:cxn ang="0">
                  <a:pos x="1266" y="4223"/>
                </a:cxn>
                <a:cxn ang="0">
                  <a:pos x="1632" y="4208"/>
                </a:cxn>
                <a:cxn ang="0">
                  <a:pos x="2034" y="4172"/>
                </a:cxn>
                <a:cxn ang="0">
                  <a:pos x="2459" y="4135"/>
                </a:cxn>
                <a:cxn ang="0">
                  <a:pos x="2891" y="4069"/>
                </a:cxn>
                <a:cxn ang="0">
                  <a:pos x="3096" y="4033"/>
                </a:cxn>
                <a:cxn ang="0">
                  <a:pos x="3308" y="4003"/>
                </a:cxn>
                <a:cxn ang="0">
                  <a:pos x="3513" y="3952"/>
                </a:cxn>
                <a:cxn ang="0">
                  <a:pos x="3718" y="3901"/>
                </a:cxn>
                <a:cxn ang="0">
                  <a:pos x="3915" y="3850"/>
                </a:cxn>
                <a:cxn ang="0">
                  <a:pos x="4098" y="3791"/>
                </a:cxn>
                <a:cxn ang="0">
                  <a:pos x="4289" y="3725"/>
                </a:cxn>
                <a:cxn ang="0">
                  <a:pos x="4464" y="3652"/>
                </a:cxn>
                <a:cxn ang="0">
                  <a:pos x="4625" y="3586"/>
                </a:cxn>
                <a:cxn ang="0">
                  <a:pos x="4779" y="3498"/>
                </a:cxn>
                <a:cxn ang="0">
                  <a:pos x="4925" y="3410"/>
                </a:cxn>
                <a:cxn ang="0">
                  <a:pos x="5050" y="3308"/>
                </a:cxn>
                <a:cxn ang="0">
                  <a:pos x="5094" y="3271"/>
                </a:cxn>
                <a:cxn ang="0">
                  <a:pos x="5204" y="3154"/>
                </a:cxn>
                <a:cxn ang="0">
                  <a:pos x="5372" y="2971"/>
                </a:cxn>
                <a:cxn ang="0">
                  <a:pos x="5467" y="2862"/>
                </a:cxn>
                <a:cxn ang="0">
                  <a:pos x="5562" y="2722"/>
                </a:cxn>
                <a:cxn ang="0">
                  <a:pos x="5665" y="2583"/>
                </a:cxn>
                <a:cxn ang="0">
                  <a:pos x="5760" y="2422"/>
                </a:cxn>
                <a:cxn ang="0">
                  <a:pos x="5855" y="2247"/>
                </a:cxn>
                <a:cxn ang="0">
                  <a:pos x="5943" y="2071"/>
                </a:cxn>
                <a:cxn ang="0">
                  <a:pos x="6023" y="1881"/>
                </a:cxn>
                <a:cxn ang="0">
                  <a:pos x="6089" y="1683"/>
                </a:cxn>
                <a:cxn ang="0">
                  <a:pos x="6118" y="1573"/>
                </a:cxn>
                <a:cxn ang="0">
                  <a:pos x="6140" y="1471"/>
                </a:cxn>
                <a:cxn ang="0">
                  <a:pos x="6162" y="1361"/>
                </a:cxn>
                <a:cxn ang="0">
                  <a:pos x="6170" y="1244"/>
                </a:cxn>
                <a:cxn ang="0">
                  <a:pos x="6177" y="1105"/>
                </a:cxn>
                <a:cxn ang="0">
                  <a:pos x="6177" y="944"/>
                </a:cxn>
                <a:cxn ang="0">
                  <a:pos x="6170" y="754"/>
                </a:cxn>
                <a:cxn ang="0">
                  <a:pos x="6155" y="658"/>
                </a:cxn>
                <a:cxn ang="0">
                  <a:pos x="6133" y="549"/>
                </a:cxn>
                <a:cxn ang="0">
                  <a:pos x="6104" y="446"/>
                </a:cxn>
                <a:cxn ang="0">
                  <a:pos x="6075" y="344"/>
                </a:cxn>
                <a:cxn ang="0">
                  <a:pos x="6031" y="241"/>
                </a:cxn>
                <a:cxn ang="0">
                  <a:pos x="5987" y="153"/>
                </a:cxn>
                <a:cxn ang="0">
                  <a:pos x="5928" y="73"/>
                </a:cxn>
                <a:cxn ang="0">
                  <a:pos x="5862" y="0"/>
                </a:cxn>
              </a:cxnLst>
              <a:rect l="0" t="0" r="0" b="0"/>
              <a:pathLst>
                <a:path w="6177" h="4245">
                  <a:moveTo>
                    <a:pt x="0" y="4238"/>
                  </a:moveTo>
                  <a:lnTo>
                    <a:pt x="161" y="4245"/>
                  </a:lnTo>
                  <a:lnTo>
                    <a:pt x="607" y="4245"/>
                  </a:lnTo>
                  <a:lnTo>
                    <a:pt x="915" y="4238"/>
                  </a:lnTo>
                  <a:lnTo>
                    <a:pt x="1266" y="4223"/>
                  </a:lnTo>
                  <a:lnTo>
                    <a:pt x="1632" y="4208"/>
                  </a:lnTo>
                  <a:lnTo>
                    <a:pt x="2034" y="4172"/>
                  </a:lnTo>
                  <a:lnTo>
                    <a:pt x="2459" y="4135"/>
                  </a:lnTo>
                  <a:lnTo>
                    <a:pt x="2891" y="4069"/>
                  </a:lnTo>
                  <a:lnTo>
                    <a:pt x="3096" y="4033"/>
                  </a:lnTo>
                  <a:lnTo>
                    <a:pt x="3308" y="4003"/>
                  </a:lnTo>
                  <a:lnTo>
                    <a:pt x="3513" y="3952"/>
                  </a:lnTo>
                  <a:lnTo>
                    <a:pt x="3718" y="3901"/>
                  </a:lnTo>
                  <a:lnTo>
                    <a:pt x="3915" y="3850"/>
                  </a:lnTo>
                  <a:lnTo>
                    <a:pt x="4098" y="3791"/>
                  </a:lnTo>
                  <a:lnTo>
                    <a:pt x="4289" y="3725"/>
                  </a:lnTo>
                  <a:lnTo>
                    <a:pt x="4464" y="3652"/>
                  </a:lnTo>
                  <a:lnTo>
                    <a:pt x="4625" y="3586"/>
                  </a:lnTo>
                  <a:lnTo>
                    <a:pt x="4779" y="3498"/>
                  </a:lnTo>
                  <a:lnTo>
                    <a:pt x="4925" y="3410"/>
                  </a:lnTo>
                  <a:lnTo>
                    <a:pt x="5050" y="3308"/>
                  </a:lnTo>
                  <a:lnTo>
                    <a:pt x="5094" y="3271"/>
                  </a:lnTo>
                  <a:lnTo>
                    <a:pt x="5204" y="3154"/>
                  </a:lnTo>
                  <a:lnTo>
                    <a:pt x="5372" y="2971"/>
                  </a:lnTo>
                  <a:lnTo>
                    <a:pt x="5467" y="2862"/>
                  </a:lnTo>
                  <a:lnTo>
                    <a:pt x="5562" y="2722"/>
                  </a:lnTo>
                  <a:lnTo>
                    <a:pt x="5665" y="2583"/>
                  </a:lnTo>
                  <a:lnTo>
                    <a:pt x="5760" y="2422"/>
                  </a:lnTo>
                  <a:lnTo>
                    <a:pt x="5855" y="2247"/>
                  </a:lnTo>
                  <a:lnTo>
                    <a:pt x="5943" y="2071"/>
                  </a:lnTo>
                  <a:lnTo>
                    <a:pt x="6023" y="1881"/>
                  </a:lnTo>
                  <a:lnTo>
                    <a:pt x="6089" y="1683"/>
                  </a:lnTo>
                  <a:lnTo>
                    <a:pt x="6118" y="1573"/>
                  </a:lnTo>
                  <a:lnTo>
                    <a:pt x="6140" y="1471"/>
                  </a:lnTo>
                  <a:lnTo>
                    <a:pt x="6162" y="1361"/>
                  </a:lnTo>
                  <a:lnTo>
                    <a:pt x="6170" y="1244"/>
                  </a:lnTo>
                  <a:lnTo>
                    <a:pt x="6177" y="1105"/>
                  </a:lnTo>
                  <a:lnTo>
                    <a:pt x="6177" y="944"/>
                  </a:lnTo>
                  <a:lnTo>
                    <a:pt x="6170" y="754"/>
                  </a:lnTo>
                  <a:lnTo>
                    <a:pt x="6155" y="658"/>
                  </a:lnTo>
                  <a:lnTo>
                    <a:pt x="6133" y="549"/>
                  </a:lnTo>
                  <a:lnTo>
                    <a:pt x="6104" y="446"/>
                  </a:lnTo>
                  <a:lnTo>
                    <a:pt x="6075" y="344"/>
                  </a:lnTo>
                  <a:lnTo>
                    <a:pt x="6031" y="241"/>
                  </a:lnTo>
                  <a:lnTo>
                    <a:pt x="5987" y="153"/>
                  </a:lnTo>
                  <a:lnTo>
                    <a:pt x="5928" y="73"/>
                  </a:lnTo>
                  <a:lnTo>
                    <a:pt x="5862"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6" name="フリーフォーム 25"/>
            <p:cNvSpPr>
              <a:spLocks/>
            </p:cNvSpPr>
            <p:nvPr/>
          </p:nvSpPr>
          <p:spPr bwMode="auto">
            <a:xfrm>
              <a:off x="-129" y="1692"/>
              <a:ext cx="6170" cy="2416"/>
            </a:xfrm>
            <a:custGeom>
              <a:avLst/>
              <a:gdLst/>
              <a:ahLst/>
              <a:cxnLst>
                <a:cxn ang="0">
                  <a:pos x="0" y="2203"/>
                </a:cxn>
                <a:cxn ang="0">
                  <a:pos x="161" y="2233"/>
                </a:cxn>
                <a:cxn ang="0">
                  <a:pos x="600" y="2299"/>
                </a:cxn>
                <a:cxn ang="0">
                  <a:pos x="907" y="2335"/>
                </a:cxn>
                <a:cxn ang="0">
                  <a:pos x="1251" y="2365"/>
                </a:cxn>
                <a:cxn ang="0">
                  <a:pos x="1624" y="2394"/>
                </a:cxn>
                <a:cxn ang="0">
                  <a:pos x="2034" y="2408"/>
                </a:cxn>
                <a:cxn ang="0">
                  <a:pos x="2452" y="2416"/>
                </a:cxn>
                <a:cxn ang="0">
                  <a:pos x="2671" y="2416"/>
                </a:cxn>
                <a:cxn ang="0">
                  <a:pos x="2883" y="2401"/>
                </a:cxn>
                <a:cxn ang="0">
                  <a:pos x="3096" y="2394"/>
                </a:cxn>
                <a:cxn ang="0">
                  <a:pos x="3308" y="2379"/>
                </a:cxn>
                <a:cxn ang="0">
                  <a:pos x="3520" y="2357"/>
                </a:cxn>
                <a:cxn ang="0">
                  <a:pos x="3725" y="2328"/>
                </a:cxn>
                <a:cxn ang="0">
                  <a:pos x="3930" y="2291"/>
                </a:cxn>
                <a:cxn ang="0">
                  <a:pos x="4128" y="2247"/>
                </a:cxn>
                <a:cxn ang="0">
                  <a:pos x="4318" y="2196"/>
                </a:cxn>
                <a:cxn ang="0">
                  <a:pos x="4501" y="2138"/>
                </a:cxn>
                <a:cxn ang="0">
                  <a:pos x="4677" y="2072"/>
                </a:cxn>
                <a:cxn ang="0">
                  <a:pos x="4838" y="1991"/>
                </a:cxn>
                <a:cxn ang="0">
                  <a:pos x="4991" y="1911"/>
                </a:cxn>
                <a:cxn ang="0">
                  <a:pos x="5130" y="1816"/>
                </a:cxn>
                <a:cxn ang="0">
                  <a:pos x="5167" y="1786"/>
                </a:cxn>
                <a:cxn ang="0">
                  <a:pos x="5269" y="1684"/>
                </a:cxn>
                <a:cxn ang="0">
                  <a:pos x="5430" y="1530"/>
                </a:cxn>
                <a:cxn ang="0">
                  <a:pos x="5511" y="1435"/>
                </a:cxn>
                <a:cxn ang="0">
                  <a:pos x="5613" y="1318"/>
                </a:cxn>
                <a:cxn ang="0">
                  <a:pos x="5701" y="1193"/>
                </a:cxn>
                <a:cxn ang="0">
                  <a:pos x="5789" y="1054"/>
                </a:cxn>
                <a:cxn ang="0">
                  <a:pos x="5884" y="908"/>
                </a:cxn>
                <a:cxn ang="0">
                  <a:pos x="5957" y="747"/>
                </a:cxn>
                <a:cxn ang="0">
                  <a:pos x="6031" y="571"/>
                </a:cxn>
                <a:cxn ang="0">
                  <a:pos x="6096" y="396"/>
                </a:cxn>
                <a:cxn ang="0">
                  <a:pos x="6140" y="205"/>
                </a:cxn>
                <a:cxn ang="0">
                  <a:pos x="6162" y="103"/>
                </a:cxn>
                <a:cxn ang="0">
                  <a:pos x="6170" y="0"/>
                </a:cxn>
              </a:cxnLst>
              <a:rect l="0" t="0" r="0" b="0"/>
              <a:pathLst>
                <a:path w="6170" h="2416">
                  <a:moveTo>
                    <a:pt x="0" y="2203"/>
                  </a:moveTo>
                  <a:lnTo>
                    <a:pt x="161" y="2233"/>
                  </a:lnTo>
                  <a:lnTo>
                    <a:pt x="600" y="2299"/>
                  </a:lnTo>
                  <a:lnTo>
                    <a:pt x="907" y="2335"/>
                  </a:lnTo>
                  <a:lnTo>
                    <a:pt x="1251" y="2365"/>
                  </a:lnTo>
                  <a:lnTo>
                    <a:pt x="1624" y="2394"/>
                  </a:lnTo>
                  <a:lnTo>
                    <a:pt x="2034" y="2408"/>
                  </a:lnTo>
                  <a:lnTo>
                    <a:pt x="2452" y="2416"/>
                  </a:lnTo>
                  <a:lnTo>
                    <a:pt x="2671" y="2416"/>
                  </a:lnTo>
                  <a:lnTo>
                    <a:pt x="2883" y="2401"/>
                  </a:lnTo>
                  <a:lnTo>
                    <a:pt x="3096" y="2394"/>
                  </a:lnTo>
                  <a:lnTo>
                    <a:pt x="3308" y="2379"/>
                  </a:lnTo>
                  <a:lnTo>
                    <a:pt x="3520" y="2357"/>
                  </a:lnTo>
                  <a:lnTo>
                    <a:pt x="3725" y="2328"/>
                  </a:lnTo>
                  <a:lnTo>
                    <a:pt x="3930" y="2291"/>
                  </a:lnTo>
                  <a:lnTo>
                    <a:pt x="4128" y="2247"/>
                  </a:lnTo>
                  <a:lnTo>
                    <a:pt x="4318" y="2196"/>
                  </a:lnTo>
                  <a:lnTo>
                    <a:pt x="4501" y="2138"/>
                  </a:lnTo>
                  <a:lnTo>
                    <a:pt x="4677" y="2072"/>
                  </a:lnTo>
                  <a:lnTo>
                    <a:pt x="4838" y="1991"/>
                  </a:lnTo>
                  <a:lnTo>
                    <a:pt x="4991" y="1911"/>
                  </a:lnTo>
                  <a:lnTo>
                    <a:pt x="5130" y="1816"/>
                  </a:lnTo>
                  <a:lnTo>
                    <a:pt x="5167" y="1786"/>
                  </a:lnTo>
                  <a:lnTo>
                    <a:pt x="5269" y="1684"/>
                  </a:lnTo>
                  <a:lnTo>
                    <a:pt x="5430" y="1530"/>
                  </a:lnTo>
                  <a:lnTo>
                    <a:pt x="5511" y="1435"/>
                  </a:lnTo>
                  <a:lnTo>
                    <a:pt x="5613" y="1318"/>
                  </a:lnTo>
                  <a:lnTo>
                    <a:pt x="5701" y="1193"/>
                  </a:lnTo>
                  <a:lnTo>
                    <a:pt x="5789" y="1054"/>
                  </a:lnTo>
                  <a:lnTo>
                    <a:pt x="5884" y="908"/>
                  </a:lnTo>
                  <a:lnTo>
                    <a:pt x="5957" y="747"/>
                  </a:lnTo>
                  <a:lnTo>
                    <a:pt x="6031" y="571"/>
                  </a:lnTo>
                  <a:lnTo>
                    <a:pt x="6096" y="396"/>
                  </a:lnTo>
                  <a:lnTo>
                    <a:pt x="6140" y="205"/>
                  </a:lnTo>
                  <a:lnTo>
                    <a:pt x="6162" y="103"/>
                  </a:lnTo>
                  <a:lnTo>
                    <a:pt x="6170"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7" name="フリーフォーム 26"/>
            <p:cNvSpPr>
              <a:spLocks/>
            </p:cNvSpPr>
            <p:nvPr/>
          </p:nvSpPr>
          <p:spPr bwMode="auto">
            <a:xfrm>
              <a:off x="3237" y="-42"/>
              <a:ext cx="2562" cy="4355"/>
            </a:xfrm>
            <a:custGeom>
              <a:avLst/>
              <a:gdLst/>
              <a:ahLst/>
              <a:cxnLst>
                <a:cxn ang="0">
                  <a:pos x="2108" y="0"/>
                </a:cxn>
                <a:cxn ang="0">
                  <a:pos x="2145" y="73"/>
                </a:cxn>
                <a:cxn ang="0">
                  <a:pos x="2196" y="175"/>
                </a:cxn>
                <a:cxn ang="0">
                  <a:pos x="2247" y="300"/>
                </a:cxn>
                <a:cxn ang="0">
                  <a:pos x="2321" y="453"/>
                </a:cxn>
                <a:cxn ang="0">
                  <a:pos x="2379" y="629"/>
                </a:cxn>
                <a:cxn ang="0">
                  <a:pos x="2438" y="827"/>
                </a:cxn>
                <a:cxn ang="0">
                  <a:pos x="2489" y="1054"/>
                </a:cxn>
                <a:cxn ang="0">
                  <a:pos x="2533" y="1288"/>
                </a:cxn>
                <a:cxn ang="0">
                  <a:pos x="2548" y="1412"/>
                </a:cxn>
                <a:cxn ang="0">
                  <a:pos x="2562" y="1537"/>
                </a:cxn>
                <a:cxn ang="0">
                  <a:pos x="2562" y="1668"/>
                </a:cxn>
                <a:cxn ang="0">
                  <a:pos x="2562" y="1793"/>
                </a:cxn>
                <a:cxn ang="0">
                  <a:pos x="2555" y="1932"/>
                </a:cxn>
                <a:cxn ang="0">
                  <a:pos x="2533" y="2064"/>
                </a:cxn>
                <a:cxn ang="0">
                  <a:pos x="2511" y="2195"/>
                </a:cxn>
                <a:cxn ang="0">
                  <a:pos x="2482" y="2327"/>
                </a:cxn>
                <a:cxn ang="0">
                  <a:pos x="2438" y="2459"/>
                </a:cxn>
                <a:cxn ang="0">
                  <a:pos x="2386" y="2591"/>
                </a:cxn>
                <a:cxn ang="0">
                  <a:pos x="2321" y="2730"/>
                </a:cxn>
                <a:cxn ang="0">
                  <a:pos x="2247" y="2862"/>
                </a:cxn>
                <a:cxn ang="0">
                  <a:pos x="2174" y="2993"/>
                </a:cxn>
                <a:cxn ang="0">
                  <a:pos x="2079" y="3118"/>
                </a:cxn>
                <a:cxn ang="0">
                  <a:pos x="2035" y="3169"/>
                </a:cxn>
                <a:cxn ang="0">
                  <a:pos x="1911" y="3293"/>
                </a:cxn>
                <a:cxn ang="0">
                  <a:pos x="1728" y="3484"/>
                </a:cxn>
                <a:cxn ang="0">
                  <a:pos x="1603" y="3586"/>
                </a:cxn>
                <a:cxn ang="0">
                  <a:pos x="1472" y="3689"/>
                </a:cxn>
                <a:cxn ang="0">
                  <a:pos x="1325" y="3791"/>
                </a:cxn>
                <a:cxn ang="0">
                  <a:pos x="1164" y="3908"/>
                </a:cxn>
                <a:cxn ang="0">
                  <a:pos x="996" y="4011"/>
                </a:cxn>
                <a:cxn ang="0">
                  <a:pos x="813" y="4106"/>
                </a:cxn>
                <a:cxn ang="0">
                  <a:pos x="623" y="4194"/>
                </a:cxn>
                <a:cxn ang="0">
                  <a:pos x="425" y="4267"/>
                </a:cxn>
                <a:cxn ang="0">
                  <a:pos x="322" y="4296"/>
                </a:cxn>
                <a:cxn ang="0">
                  <a:pos x="213" y="4318"/>
                </a:cxn>
                <a:cxn ang="0">
                  <a:pos x="110" y="4347"/>
                </a:cxn>
                <a:cxn ang="0">
                  <a:pos x="0" y="4355"/>
                </a:cxn>
              </a:cxnLst>
              <a:rect l="0" t="0" r="0" b="0"/>
              <a:pathLst>
                <a:path w="2562" h="4355">
                  <a:moveTo>
                    <a:pt x="2108" y="0"/>
                  </a:moveTo>
                  <a:lnTo>
                    <a:pt x="2145" y="73"/>
                  </a:lnTo>
                  <a:lnTo>
                    <a:pt x="2196" y="175"/>
                  </a:lnTo>
                  <a:lnTo>
                    <a:pt x="2247" y="300"/>
                  </a:lnTo>
                  <a:lnTo>
                    <a:pt x="2321" y="453"/>
                  </a:lnTo>
                  <a:lnTo>
                    <a:pt x="2379" y="629"/>
                  </a:lnTo>
                  <a:lnTo>
                    <a:pt x="2438" y="827"/>
                  </a:lnTo>
                  <a:lnTo>
                    <a:pt x="2489" y="1054"/>
                  </a:lnTo>
                  <a:lnTo>
                    <a:pt x="2533" y="1288"/>
                  </a:lnTo>
                  <a:lnTo>
                    <a:pt x="2548" y="1412"/>
                  </a:lnTo>
                  <a:lnTo>
                    <a:pt x="2562" y="1537"/>
                  </a:lnTo>
                  <a:lnTo>
                    <a:pt x="2562" y="1668"/>
                  </a:lnTo>
                  <a:lnTo>
                    <a:pt x="2562" y="1793"/>
                  </a:lnTo>
                  <a:lnTo>
                    <a:pt x="2555" y="1932"/>
                  </a:lnTo>
                  <a:lnTo>
                    <a:pt x="2533" y="2064"/>
                  </a:lnTo>
                  <a:lnTo>
                    <a:pt x="2511" y="2195"/>
                  </a:lnTo>
                  <a:lnTo>
                    <a:pt x="2482" y="2327"/>
                  </a:lnTo>
                  <a:lnTo>
                    <a:pt x="2438" y="2459"/>
                  </a:lnTo>
                  <a:lnTo>
                    <a:pt x="2386" y="2591"/>
                  </a:lnTo>
                  <a:lnTo>
                    <a:pt x="2321" y="2730"/>
                  </a:lnTo>
                  <a:lnTo>
                    <a:pt x="2247" y="2862"/>
                  </a:lnTo>
                  <a:lnTo>
                    <a:pt x="2174" y="2993"/>
                  </a:lnTo>
                  <a:lnTo>
                    <a:pt x="2079" y="3118"/>
                  </a:lnTo>
                  <a:lnTo>
                    <a:pt x="2035" y="3169"/>
                  </a:lnTo>
                  <a:lnTo>
                    <a:pt x="1911" y="3293"/>
                  </a:lnTo>
                  <a:lnTo>
                    <a:pt x="1728" y="3484"/>
                  </a:lnTo>
                  <a:lnTo>
                    <a:pt x="1603" y="3586"/>
                  </a:lnTo>
                  <a:lnTo>
                    <a:pt x="1472" y="3689"/>
                  </a:lnTo>
                  <a:lnTo>
                    <a:pt x="1325" y="3791"/>
                  </a:lnTo>
                  <a:lnTo>
                    <a:pt x="1164" y="3908"/>
                  </a:lnTo>
                  <a:lnTo>
                    <a:pt x="996" y="4011"/>
                  </a:lnTo>
                  <a:lnTo>
                    <a:pt x="813" y="4106"/>
                  </a:lnTo>
                  <a:lnTo>
                    <a:pt x="623" y="4194"/>
                  </a:lnTo>
                  <a:lnTo>
                    <a:pt x="425" y="4267"/>
                  </a:lnTo>
                  <a:lnTo>
                    <a:pt x="322" y="4296"/>
                  </a:lnTo>
                  <a:lnTo>
                    <a:pt x="213" y="4318"/>
                  </a:lnTo>
                  <a:lnTo>
                    <a:pt x="110" y="4347"/>
                  </a:lnTo>
                  <a:lnTo>
                    <a:pt x="0" y="4355"/>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8" name="フリーフォーム 27"/>
            <p:cNvSpPr>
              <a:spLocks/>
            </p:cNvSpPr>
            <p:nvPr/>
          </p:nvSpPr>
          <p:spPr bwMode="auto">
            <a:xfrm>
              <a:off x="4533" y="1949"/>
              <a:ext cx="1508" cy="2364"/>
            </a:xfrm>
            <a:custGeom>
              <a:avLst/>
              <a:gdLst/>
              <a:ahLst/>
              <a:cxnLst>
                <a:cxn ang="0">
                  <a:pos x="0" y="2364"/>
                </a:cxn>
                <a:cxn ang="0">
                  <a:pos x="58" y="2320"/>
                </a:cxn>
                <a:cxn ang="0">
                  <a:pos x="212" y="2181"/>
                </a:cxn>
                <a:cxn ang="0">
                  <a:pos x="322" y="2086"/>
                </a:cxn>
                <a:cxn ang="0">
                  <a:pos x="439" y="1976"/>
                </a:cxn>
                <a:cxn ang="0">
                  <a:pos x="564" y="1837"/>
                </a:cxn>
                <a:cxn ang="0">
                  <a:pos x="695" y="1683"/>
                </a:cxn>
                <a:cxn ang="0">
                  <a:pos x="827" y="1529"/>
                </a:cxn>
                <a:cxn ang="0">
                  <a:pos x="959" y="1339"/>
                </a:cxn>
                <a:cxn ang="0">
                  <a:pos x="1090" y="1149"/>
                </a:cxn>
                <a:cxn ang="0">
                  <a:pos x="1208" y="936"/>
                </a:cxn>
                <a:cxn ang="0">
                  <a:pos x="1266" y="827"/>
                </a:cxn>
                <a:cxn ang="0">
                  <a:pos x="1310" y="717"/>
                </a:cxn>
                <a:cxn ang="0">
                  <a:pos x="1361" y="600"/>
                </a:cxn>
                <a:cxn ang="0">
                  <a:pos x="1405" y="490"/>
                </a:cxn>
                <a:cxn ang="0">
                  <a:pos x="1434" y="365"/>
                </a:cxn>
                <a:cxn ang="0">
                  <a:pos x="1471" y="248"/>
                </a:cxn>
                <a:cxn ang="0">
                  <a:pos x="1493" y="124"/>
                </a:cxn>
                <a:cxn ang="0">
                  <a:pos x="1508" y="0"/>
                </a:cxn>
              </a:cxnLst>
              <a:rect l="0" t="0" r="0" b="0"/>
              <a:pathLst>
                <a:path w="1508" h="2364">
                  <a:moveTo>
                    <a:pt x="0" y="2364"/>
                  </a:moveTo>
                  <a:lnTo>
                    <a:pt x="58" y="2320"/>
                  </a:lnTo>
                  <a:lnTo>
                    <a:pt x="212" y="2181"/>
                  </a:lnTo>
                  <a:lnTo>
                    <a:pt x="322" y="2086"/>
                  </a:lnTo>
                  <a:lnTo>
                    <a:pt x="439" y="1976"/>
                  </a:lnTo>
                  <a:lnTo>
                    <a:pt x="564" y="1837"/>
                  </a:lnTo>
                  <a:lnTo>
                    <a:pt x="695" y="1683"/>
                  </a:lnTo>
                  <a:lnTo>
                    <a:pt x="827" y="1529"/>
                  </a:lnTo>
                  <a:lnTo>
                    <a:pt x="959" y="1339"/>
                  </a:lnTo>
                  <a:lnTo>
                    <a:pt x="1090" y="1149"/>
                  </a:lnTo>
                  <a:lnTo>
                    <a:pt x="1208" y="936"/>
                  </a:lnTo>
                  <a:lnTo>
                    <a:pt x="1266" y="827"/>
                  </a:lnTo>
                  <a:lnTo>
                    <a:pt x="1310" y="717"/>
                  </a:lnTo>
                  <a:lnTo>
                    <a:pt x="1361" y="600"/>
                  </a:lnTo>
                  <a:lnTo>
                    <a:pt x="1405" y="490"/>
                  </a:lnTo>
                  <a:lnTo>
                    <a:pt x="1434" y="365"/>
                  </a:lnTo>
                  <a:lnTo>
                    <a:pt x="1471" y="248"/>
                  </a:lnTo>
                  <a:lnTo>
                    <a:pt x="1493" y="124"/>
                  </a:lnTo>
                  <a:lnTo>
                    <a:pt x="1508"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grpSp>
        <p:nvGrpSpPr>
          <p:cNvPr id="8" name="グループ化 7"/>
          <p:cNvGrpSpPr/>
          <p:nvPr/>
        </p:nvGrpSpPr>
        <p:grpSpPr>
          <a:xfrm>
            <a:off x="7270629" y="3871493"/>
            <a:ext cx="1541824" cy="1424221"/>
            <a:chOff x="7286645" y="3871493"/>
            <a:chExt cx="1541824" cy="1424221"/>
          </a:xfrm>
          <a:gradFill>
            <a:gsLst>
              <a:gs pos="0">
                <a:schemeClr val="accent1">
                  <a:alpha val="20000"/>
                </a:schemeClr>
              </a:gs>
              <a:gs pos="100000">
                <a:schemeClr val="accent1">
                  <a:lumMod val="20000"/>
                  <a:lumOff val="80000"/>
                </a:schemeClr>
              </a:gs>
            </a:gsLst>
            <a:lin ang="5400000" scaled="1"/>
          </a:gradFill>
        </p:grpSpPr>
        <p:sp>
          <p:nvSpPr>
            <p:cNvPr id="30" name="フリーフォーム 29"/>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1" name="フリーフォーム 30"/>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2" name="フリーフォーム 31"/>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grpSp>
        <p:nvGrpSpPr>
          <p:cNvPr id="9" name="グループ化 8"/>
          <p:cNvGrpSpPr/>
          <p:nvPr/>
        </p:nvGrpSpPr>
        <p:grpSpPr>
          <a:xfrm>
            <a:off x="6341934" y="5000636"/>
            <a:ext cx="1071570" cy="1036602"/>
            <a:chOff x="6357950" y="5000636"/>
            <a:chExt cx="1071570" cy="1036602"/>
          </a:xfrm>
          <a:gradFill>
            <a:gsLst>
              <a:gs pos="0">
                <a:schemeClr val="accent1">
                  <a:alpha val="20000"/>
                </a:schemeClr>
              </a:gs>
              <a:gs pos="100000">
                <a:schemeClr val="accent1">
                  <a:lumMod val="20000"/>
                  <a:lumOff val="80000"/>
                </a:schemeClr>
              </a:gs>
            </a:gsLst>
            <a:lin ang="5400000" scaled="1"/>
          </a:gradFill>
        </p:grpSpPr>
        <p:sp>
          <p:nvSpPr>
            <p:cNvPr id="34" name="フリーフォーム 33"/>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5" name="フリーフォーム 34"/>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6" name="フリーフォーム 35"/>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
        <p:nvSpPr>
          <p:cNvPr id="37" name="フリーフォーム 36"/>
          <p:cNvSpPr>
            <a:spLocks/>
          </p:cNvSpPr>
          <p:nvPr/>
        </p:nvSpPr>
        <p:spPr bwMode="auto">
          <a:xfrm>
            <a:off x="5841868" y="5857892"/>
            <a:ext cx="245087" cy="231993"/>
          </a:xfrm>
          <a:custGeom>
            <a:avLst/>
            <a:gdLst>
              <a:gd name="T0" fmla="*/ 136525 w 151"/>
              <a:gd name="T1" fmla="*/ 0 h 144"/>
              <a:gd name="T2" fmla="*/ 79375 w 151"/>
              <a:gd name="T3" fmla="*/ 9525 h 144"/>
              <a:gd name="T4" fmla="*/ 44450 w 151"/>
              <a:gd name="T5" fmla="*/ 34925 h 144"/>
              <a:gd name="T6" fmla="*/ 0 w 151"/>
              <a:gd name="T7" fmla="*/ 104775 h 144"/>
              <a:gd name="T8" fmla="*/ 0 w 151"/>
              <a:gd name="T9" fmla="*/ 138113 h 144"/>
              <a:gd name="T10" fmla="*/ 57150 w 151"/>
              <a:gd name="T11" fmla="*/ 125413 h 144"/>
              <a:gd name="T12" fmla="*/ 44450 w 151"/>
              <a:gd name="T13" fmla="*/ 161925 h 144"/>
              <a:gd name="T14" fmla="*/ 20637 w 151"/>
              <a:gd name="T15" fmla="*/ 171450 h 144"/>
              <a:gd name="T16" fmla="*/ 57150 w 151"/>
              <a:gd name="T17" fmla="*/ 207963 h 144"/>
              <a:gd name="T18" fmla="*/ 103187 w 151"/>
              <a:gd name="T19" fmla="*/ 228600 h 144"/>
              <a:gd name="T20" fmla="*/ 149225 w 151"/>
              <a:gd name="T21" fmla="*/ 228600 h 144"/>
              <a:gd name="T22" fmla="*/ 182562 w 151"/>
              <a:gd name="T23" fmla="*/ 217488 h 144"/>
              <a:gd name="T24" fmla="*/ 239712 w 151"/>
              <a:gd name="T25" fmla="*/ 184150 h 144"/>
              <a:gd name="T26" fmla="*/ 239712 w 151"/>
              <a:gd name="T27" fmla="*/ 104775 h 144"/>
              <a:gd name="T28" fmla="*/ 219075 w 151"/>
              <a:gd name="T29" fmla="*/ 55563 h 144"/>
              <a:gd name="T30" fmla="*/ 182562 w 151"/>
              <a:gd name="T31" fmla="*/ 34925 h 144"/>
              <a:gd name="T32" fmla="*/ 149225 w 151"/>
              <a:gd name="T33" fmla="*/ 0 h 144"/>
              <a:gd name="T34" fmla="*/ 136525 w 151"/>
              <a:gd name="T35" fmla="*/ 0 h 144"/>
              <a:gd name="T36" fmla="*/ 136525 w 151"/>
              <a:gd name="T37" fmla="*/ 104775 h 144"/>
              <a:gd name="T38" fmla="*/ 123825 w 151"/>
              <a:gd name="T39" fmla="*/ 112713 h 144"/>
              <a:gd name="T40" fmla="*/ 79375 w 151"/>
              <a:gd name="T41" fmla="*/ 104775 h 144"/>
              <a:gd name="T42" fmla="*/ 57150 w 151"/>
              <a:gd name="T43" fmla="*/ 92075 h 144"/>
              <a:gd name="T44" fmla="*/ 66675 w 151"/>
              <a:gd name="T45" fmla="*/ 46038 h 144"/>
              <a:gd name="T46" fmla="*/ 115887 w 151"/>
              <a:gd name="T47" fmla="*/ 34925 h 144"/>
              <a:gd name="T48" fmla="*/ 136525 w 151"/>
              <a:gd name="T49" fmla="*/ 46038 h 144"/>
              <a:gd name="T50" fmla="*/ 136525 w 151"/>
              <a:gd name="T51" fmla="*/ 79375 h 144"/>
              <a:gd name="T52" fmla="*/ 136525 w 151"/>
              <a:gd name="T53" fmla="*/ 104775 h 144"/>
              <a:gd name="T54" fmla="*/ 136525 w 151"/>
              <a:gd name="T55" fmla="*/ 0 h 144"/>
              <a:gd name="T56" fmla="*/ 149225 w 151"/>
              <a:gd name="T57" fmla="*/ 195263 h 144"/>
              <a:gd name="T58" fmla="*/ 195262 w 151"/>
              <a:gd name="T59" fmla="*/ 195263 h 144"/>
              <a:gd name="T60" fmla="*/ 169862 w 151"/>
              <a:gd name="T61" fmla="*/ 207963 h 144"/>
              <a:gd name="T62" fmla="*/ 149225 w 151"/>
              <a:gd name="T63" fmla="*/ 195263 h 144"/>
              <a:gd name="T64" fmla="*/ 136525 w 151"/>
              <a:gd name="T65" fmla="*/ 0 h 144"/>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w 151"/>
              <a:gd name="T100" fmla="*/ 0 h 144"/>
              <a:gd name="T101" fmla="*/ 0 w 151"/>
              <a:gd name="T102" fmla="*/ 0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144">
                <a:moveTo>
                  <a:pt x="86" y="0"/>
                </a:moveTo>
                <a:lnTo>
                  <a:pt x="50" y="6"/>
                </a:lnTo>
                <a:lnTo>
                  <a:pt x="28" y="22"/>
                </a:lnTo>
                <a:lnTo>
                  <a:pt x="0" y="66"/>
                </a:lnTo>
                <a:lnTo>
                  <a:pt x="0" y="87"/>
                </a:lnTo>
                <a:lnTo>
                  <a:pt x="36" y="79"/>
                </a:lnTo>
                <a:lnTo>
                  <a:pt x="28" y="102"/>
                </a:lnTo>
                <a:lnTo>
                  <a:pt x="13" y="108"/>
                </a:lnTo>
                <a:lnTo>
                  <a:pt x="36" y="131"/>
                </a:lnTo>
                <a:lnTo>
                  <a:pt x="65" y="144"/>
                </a:lnTo>
                <a:lnTo>
                  <a:pt x="94" y="144"/>
                </a:lnTo>
                <a:lnTo>
                  <a:pt x="115" y="137"/>
                </a:lnTo>
                <a:lnTo>
                  <a:pt x="151" y="116"/>
                </a:lnTo>
                <a:lnTo>
                  <a:pt x="151" y="66"/>
                </a:lnTo>
                <a:lnTo>
                  <a:pt x="138" y="35"/>
                </a:lnTo>
                <a:lnTo>
                  <a:pt x="115" y="22"/>
                </a:lnTo>
                <a:lnTo>
                  <a:pt x="94" y="0"/>
                </a:lnTo>
                <a:lnTo>
                  <a:pt x="86" y="0"/>
                </a:lnTo>
                <a:lnTo>
                  <a:pt x="86" y="66"/>
                </a:lnTo>
                <a:lnTo>
                  <a:pt x="78" y="71"/>
                </a:lnTo>
                <a:lnTo>
                  <a:pt x="50" y="66"/>
                </a:lnTo>
                <a:lnTo>
                  <a:pt x="36" y="58"/>
                </a:lnTo>
                <a:lnTo>
                  <a:pt x="42" y="29"/>
                </a:lnTo>
                <a:lnTo>
                  <a:pt x="73" y="22"/>
                </a:lnTo>
                <a:lnTo>
                  <a:pt x="86" y="29"/>
                </a:lnTo>
                <a:lnTo>
                  <a:pt x="86" y="50"/>
                </a:lnTo>
                <a:lnTo>
                  <a:pt x="86" y="66"/>
                </a:lnTo>
                <a:lnTo>
                  <a:pt x="86" y="0"/>
                </a:lnTo>
                <a:lnTo>
                  <a:pt x="94" y="123"/>
                </a:lnTo>
                <a:lnTo>
                  <a:pt x="123" y="123"/>
                </a:lnTo>
                <a:lnTo>
                  <a:pt x="107" y="131"/>
                </a:lnTo>
                <a:lnTo>
                  <a:pt x="94" y="123"/>
                </a:lnTo>
                <a:lnTo>
                  <a:pt x="86" y="0"/>
                </a:lnTo>
                <a:close/>
              </a:path>
            </a:pathLst>
          </a:custGeom>
          <a:gradFill rotWithShape="1">
            <a:gsLst>
              <a:gs pos="0">
                <a:schemeClr val="accent1">
                  <a:lumMod val="20000"/>
                  <a:lumOff val="8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9" name="フリーフォーム 38"/>
          <p:cNvSpPr>
            <a:spLocks/>
          </p:cNvSpPr>
          <p:nvPr/>
        </p:nvSpPr>
        <p:spPr bwMode="auto">
          <a:xfrm rot="5400000">
            <a:off x="7322976" y="5055119"/>
            <a:ext cx="1894702" cy="1678386"/>
          </a:xfrm>
          <a:custGeom>
            <a:avLst/>
            <a:gdLst>
              <a:gd name="T0" fmla="*/ 0 w 309"/>
              <a:gd name="T1" fmla="*/ 0 h 263"/>
              <a:gd name="T2" fmla="*/ 39 w 309"/>
              <a:gd name="T3" fmla="*/ 19 h 263"/>
              <a:gd name="T4" fmla="*/ 79 w 309"/>
              <a:gd name="T5" fmla="*/ 42 h 263"/>
              <a:gd name="T6" fmla="*/ 131 w 309"/>
              <a:gd name="T7" fmla="*/ 73 h 263"/>
              <a:gd name="T8" fmla="*/ 156 w 309"/>
              <a:gd name="T9" fmla="*/ 90 h 263"/>
              <a:gd name="T10" fmla="*/ 183 w 309"/>
              <a:gd name="T11" fmla="*/ 111 h 263"/>
              <a:gd name="T12" fmla="*/ 209 w 309"/>
              <a:gd name="T13" fmla="*/ 132 h 263"/>
              <a:gd name="T14" fmla="*/ 232 w 309"/>
              <a:gd name="T15" fmla="*/ 155 h 263"/>
              <a:gd name="T16" fmla="*/ 257 w 309"/>
              <a:gd name="T17" fmla="*/ 180 h 263"/>
              <a:gd name="T18" fmla="*/ 277 w 309"/>
              <a:gd name="T19" fmla="*/ 205 h 263"/>
              <a:gd name="T20" fmla="*/ 296 w 309"/>
              <a:gd name="T21" fmla="*/ 234 h 263"/>
              <a:gd name="T22" fmla="*/ 309 w 309"/>
              <a:gd name="T23" fmla="*/ 263 h 263"/>
              <a:gd name="T24" fmla="*/ 0 1 256"/>
              <a:gd name="T25" fmla="*/ 0 1 256"/>
              <a:gd name="T26" fmla="*/ 0 1 256"/>
              <a:gd name="T27" fmla="*/ 0 1 256"/>
              <a:gd name="T28" fmla="*/ 0 1 256"/>
              <a:gd name="T29" fmla="*/ 0 1 256"/>
              <a:gd name="T30" fmla="*/ 0 1 256"/>
              <a:gd name="T31" fmla="*/ 0 1 256"/>
              <a:gd name="T32" fmla="*/ 0 1 256"/>
              <a:gd name="T33" fmla="*/ 0 1 256"/>
              <a:gd name="T34" fmla="*/ 0 1 256"/>
              <a:gd name="T35" fmla="*/ 0 1 256"/>
              <a:gd name="T36" fmla="*/ 0 w 309"/>
              <a:gd name="T37" fmla="*/ 0 h 263"/>
              <a:gd name="T38" fmla="*/ 0 w 309"/>
              <a:gd name="T39" fmla="*/ 0 h 2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9" h="263">
                <a:moveTo>
                  <a:pt x="0" y="0"/>
                </a:moveTo>
                <a:lnTo>
                  <a:pt x="39" y="19"/>
                </a:lnTo>
                <a:lnTo>
                  <a:pt x="79" y="42"/>
                </a:lnTo>
                <a:lnTo>
                  <a:pt x="131" y="73"/>
                </a:lnTo>
                <a:lnTo>
                  <a:pt x="156" y="90"/>
                </a:lnTo>
                <a:lnTo>
                  <a:pt x="183" y="111"/>
                </a:lnTo>
                <a:lnTo>
                  <a:pt x="209" y="132"/>
                </a:lnTo>
                <a:lnTo>
                  <a:pt x="232" y="155"/>
                </a:lnTo>
                <a:lnTo>
                  <a:pt x="257" y="180"/>
                </a:lnTo>
                <a:lnTo>
                  <a:pt x="277" y="205"/>
                </a:lnTo>
                <a:lnTo>
                  <a:pt x="296" y="234"/>
                </a:lnTo>
                <a:lnTo>
                  <a:pt x="309" y="263"/>
                </a:lnTo>
              </a:path>
            </a:pathLst>
          </a:custGeom>
          <a:noFill/>
          <a:ln w="12700" cap="flat" cmpd="sng" algn="ctr">
            <a:solidFill>
              <a:schemeClr val="bg1"/>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grpSp>
        <p:nvGrpSpPr>
          <p:cNvPr id="10" name="グループ化 9"/>
          <p:cNvGrpSpPr/>
          <p:nvPr/>
        </p:nvGrpSpPr>
        <p:grpSpPr>
          <a:xfrm>
            <a:off x="7286645" y="3871493"/>
            <a:ext cx="1541824" cy="1424221"/>
            <a:chOff x="7286645" y="3871493"/>
            <a:chExt cx="1541824" cy="1424221"/>
          </a:xfrm>
          <a:gradFill>
            <a:gsLst>
              <a:gs pos="1000">
                <a:schemeClr val="accent1">
                  <a:alpha val="20000"/>
                </a:schemeClr>
              </a:gs>
              <a:gs pos="100000">
                <a:schemeClr val="accent1"/>
              </a:gs>
            </a:gsLst>
            <a:lin ang="5400000" scaled="1"/>
          </a:gradFill>
        </p:grpSpPr>
        <p:sp>
          <p:nvSpPr>
            <p:cNvPr id="33" name="フリーフォーム 32"/>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0" name="フリーフォーム 39"/>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1" name="フリーフォーム 40"/>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grpSp>
        <p:nvGrpSpPr>
          <p:cNvPr id="11" name="グループ化 10"/>
          <p:cNvGrpSpPr/>
          <p:nvPr/>
        </p:nvGrpSpPr>
        <p:grpSpPr>
          <a:xfrm>
            <a:off x="6357950" y="5000636"/>
            <a:ext cx="1071570" cy="1036602"/>
            <a:chOff x="6357950" y="5000636"/>
            <a:chExt cx="1071570" cy="1036602"/>
          </a:xfrm>
          <a:gradFill>
            <a:gsLst>
              <a:gs pos="0">
                <a:schemeClr val="accent1">
                  <a:alpha val="20000"/>
                </a:schemeClr>
              </a:gs>
              <a:gs pos="100000">
                <a:schemeClr val="accent1"/>
              </a:gs>
            </a:gsLst>
            <a:lin ang="5400000" scaled="1"/>
          </a:gradFill>
        </p:grpSpPr>
        <p:sp>
          <p:nvSpPr>
            <p:cNvPr id="43" name="フリーフォーム 42"/>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4" name="フリーフォーム 43"/>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5" name="フリーフォーム 44"/>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
        <p:nvSpPr>
          <p:cNvPr id="46" name="フリーフォーム 45"/>
          <p:cNvSpPr>
            <a:spLocks/>
          </p:cNvSpPr>
          <p:nvPr/>
        </p:nvSpPr>
        <p:spPr bwMode="auto">
          <a:xfrm>
            <a:off x="5857884" y="5857892"/>
            <a:ext cx="245087" cy="231993"/>
          </a:xfrm>
          <a:custGeom>
            <a:avLst/>
            <a:gdLst>
              <a:gd name="T0" fmla="*/ 136525 w 151"/>
              <a:gd name="T1" fmla="*/ 0 h 144"/>
              <a:gd name="T2" fmla="*/ 79375 w 151"/>
              <a:gd name="T3" fmla="*/ 9525 h 144"/>
              <a:gd name="T4" fmla="*/ 44450 w 151"/>
              <a:gd name="T5" fmla="*/ 34925 h 144"/>
              <a:gd name="T6" fmla="*/ 0 w 151"/>
              <a:gd name="T7" fmla="*/ 104775 h 144"/>
              <a:gd name="T8" fmla="*/ 0 w 151"/>
              <a:gd name="T9" fmla="*/ 138113 h 144"/>
              <a:gd name="T10" fmla="*/ 57150 w 151"/>
              <a:gd name="T11" fmla="*/ 125413 h 144"/>
              <a:gd name="T12" fmla="*/ 44450 w 151"/>
              <a:gd name="T13" fmla="*/ 161925 h 144"/>
              <a:gd name="T14" fmla="*/ 20637 w 151"/>
              <a:gd name="T15" fmla="*/ 171450 h 144"/>
              <a:gd name="T16" fmla="*/ 57150 w 151"/>
              <a:gd name="T17" fmla="*/ 207963 h 144"/>
              <a:gd name="T18" fmla="*/ 103187 w 151"/>
              <a:gd name="T19" fmla="*/ 228600 h 144"/>
              <a:gd name="T20" fmla="*/ 149225 w 151"/>
              <a:gd name="T21" fmla="*/ 228600 h 144"/>
              <a:gd name="T22" fmla="*/ 182562 w 151"/>
              <a:gd name="T23" fmla="*/ 217488 h 144"/>
              <a:gd name="T24" fmla="*/ 239712 w 151"/>
              <a:gd name="T25" fmla="*/ 184150 h 144"/>
              <a:gd name="T26" fmla="*/ 239712 w 151"/>
              <a:gd name="T27" fmla="*/ 104775 h 144"/>
              <a:gd name="T28" fmla="*/ 219075 w 151"/>
              <a:gd name="T29" fmla="*/ 55563 h 144"/>
              <a:gd name="T30" fmla="*/ 182562 w 151"/>
              <a:gd name="T31" fmla="*/ 34925 h 144"/>
              <a:gd name="T32" fmla="*/ 149225 w 151"/>
              <a:gd name="T33" fmla="*/ 0 h 144"/>
              <a:gd name="T34" fmla="*/ 136525 w 151"/>
              <a:gd name="T35" fmla="*/ 0 h 144"/>
              <a:gd name="T36" fmla="*/ 136525 w 151"/>
              <a:gd name="T37" fmla="*/ 104775 h 144"/>
              <a:gd name="T38" fmla="*/ 123825 w 151"/>
              <a:gd name="T39" fmla="*/ 112713 h 144"/>
              <a:gd name="T40" fmla="*/ 79375 w 151"/>
              <a:gd name="T41" fmla="*/ 104775 h 144"/>
              <a:gd name="T42" fmla="*/ 57150 w 151"/>
              <a:gd name="T43" fmla="*/ 92075 h 144"/>
              <a:gd name="T44" fmla="*/ 66675 w 151"/>
              <a:gd name="T45" fmla="*/ 46038 h 144"/>
              <a:gd name="T46" fmla="*/ 115887 w 151"/>
              <a:gd name="T47" fmla="*/ 34925 h 144"/>
              <a:gd name="T48" fmla="*/ 136525 w 151"/>
              <a:gd name="T49" fmla="*/ 46038 h 144"/>
              <a:gd name="T50" fmla="*/ 136525 w 151"/>
              <a:gd name="T51" fmla="*/ 79375 h 144"/>
              <a:gd name="T52" fmla="*/ 136525 w 151"/>
              <a:gd name="T53" fmla="*/ 104775 h 144"/>
              <a:gd name="T54" fmla="*/ 136525 w 151"/>
              <a:gd name="T55" fmla="*/ 0 h 144"/>
              <a:gd name="T56" fmla="*/ 149225 w 151"/>
              <a:gd name="T57" fmla="*/ 195263 h 144"/>
              <a:gd name="T58" fmla="*/ 195262 w 151"/>
              <a:gd name="T59" fmla="*/ 195263 h 144"/>
              <a:gd name="T60" fmla="*/ 169862 w 151"/>
              <a:gd name="T61" fmla="*/ 207963 h 144"/>
              <a:gd name="T62" fmla="*/ 149225 w 151"/>
              <a:gd name="T63" fmla="*/ 195263 h 144"/>
              <a:gd name="T64" fmla="*/ 136525 w 151"/>
              <a:gd name="T65" fmla="*/ 0 h 144"/>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w 151"/>
              <a:gd name="T100" fmla="*/ 0 h 144"/>
              <a:gd name="T101" fmla="*/ 0 w 151"/>
              <a:gd name="T102" fmla="*/ 0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144">
                <a:moveTo>
                  <a:pt x="86" y="0"/>
                </a:moveTo>
                <a:lnTo>
                  <a:pt x="50" y="6"/>
                </a:lnTo>
                <a:lnTo>
                  <a:pt x="28" y="22"/>
                </a:lnTo>
                <a:lnTo>
                  <a:pt x="0" y="66"/>
                </a:lnTo>
                <a:lnTo>
                  <a:pt x="0" y="87"/>
                </a:lnTo>
                <a:lnTo>
                  <a:pt x="36" y="79"/>
                </a:lnTo>
                <a:lnTo>
                  <a:pt x="28" y="102"/>
                </a:lnTo>
                <a:lnTo>
                  <a:pt x="13" y="108"/>
                </a:lnTo>
                <a:lnTo>
                  <a:pt x="36" y="131"/>
                </a:lnTo>
                <a:lnTo>
                  <a:pt x="65" y="144"/>
                </a:lnTo>
                <a:lnTo>
                  <a:pt x="94" y="144"/>
                </a:lnTo>
                <a:lnTo>
                  <a:pt x="115" y="137"/>
                </a:lnTo>
                <a:lnTo>
                  <a:pt x="151" y="116"/>
                </a:lnTo>
                <a:lnTo>
                  <a:pt x="151" y="66"/>
                </a:lnTo>
                <a:lnTo>
                  <a:pt x="138" y="35"/>
                </a:lnTo>
                <a:lnTo>
                  <a:pt x="115" y="22"/>
                </a:lnTo>
                <a:lnTo>
                  <a:pt x="94" y="0"/>
                </a:lnTo>
                <a:lnTo>
                  <a:pt x="86" y="0"/>
                </a:lnTo>
                <a:lnTo>
                  <a:pt x="86" y="66"/>
                </a:lnTo>
                <a:lnTo>
                  <a:pt x="78" y="71"/>
                </a:lnTo>
                <a:lnTo>
                  <a:pt x="50" y="66"/>
                </a:lnTo>
                <a:lnTo>
                  <a:pt x="36" y="58"/>
                </a:lnTo>
                <a:lnTo>
                  <a:pt x="42" y="29"/>
                </a:lnTo>
                <a:lnTo>
                  <a:pt x="73" y="22"/>
                </a:lnTo>
                <a:lnTo>
                  <a:pt x="86" y="29"/>
                </a:lnTo>
                <a:lnTo>
                  <a:pt x="86" y="50"/>
                </a:lnTo>
                <a:lnTo>
                  <a:pt x="86" y="66"/>
                </a:lnTo>
                <a:lnTo>
                  <a:pt x="86" y="0"/>
                </a:lnTo>
                <a:lnTo>
                  <a:pt x="94" y="123"/>
                </a:lnTo>
                <a:lnTo>
                  <a:pt x="123" y="123"/>
                </a:lnTo>
                <a:lnTo>
                  <a:pt x="107" y="131"/>
                </a:lnTo>
                <a:lnTo>
                  <a:pt x="94" y="123"/>
                </a:lnTo>
                <a:lnTo>
                  <a:pt x="86" y="0"/>
                </a:lnTo>
                <a:close/>
              </a:path>
            </a:pathLst>
          </a:custGeom>
          <a:gradFill rotWithShape="1">
            <a:gsLst>
              <a:gs pos="0">
                <a:schemeClr val="accent1">
                  <a:lumMod val="20000"/>
                  <a:lumOff val="8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4"/>
            <a:ext cx="8229600" cy="1143000"/>
          </a:xfrm>
        </p:spPr>
        <p:txBody>
          <a:bodyPr/>
          <a:lstStyle/>
          <a:p>
            <a:r>
              <a:rPr kumimoji="0" lang="ja-JP" altLang="en-US"/>
              <a:t>マスター タイトルの書式設定</a:t>
            </a:r>
            <a:endParaRPr kumimoji="0" lang="en-US"/>
          </a:p>
        </p:txBody>
      </p:sp>
      <p:sp>
        <p:nvSpPr>
          <p:cNvPr id="3" name="コンテンツ プレースホルダー 2"/>
          <p:cNvSpPr>
            <a:spLocks noGrp="1"/>
          </p:cNvSpPr>
          <p:nvPr>
            <p:ph sz="half" idx="1"/>
          </p:nvPr>
        </p:nvSpPr>
        <p:spPr>
          <a:xfrm>
            <a:off x="428596" y="1600201"/>
            <a:ext cx="4038600" cy="468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ー 3"/>
          <p:cNvSpPr>
            <a:spLocks noGrp="1"/>
          </p:cNvSpPr>
          <p:nvPr>
            <p:ph sz="half" idx="2"/>
          </p:nvPr>
        </p:nvSpPr>
        <p:spPr>
          <a:xfrm>
            <a:off x="4648200" y="1600201"/>
            <a:ext cx="4038600" cy="468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a:xfrm>
            <a:off x="0" y="0"/>
            <a:ext cx="2134800" cy="360000"/>
          </a:xfrm>
        </p:spPr>
        <p:txBody>
          <a:bodyPr/>
          <a:lstStyle/>
          <a:p>
            <a:fld id="{2DECC465-992F-4A1D-9FA4-2C38013FBB7F}" type="datetimeFigureOut">
              <a:rPr kumimoji="1" lang="ja-JP" altLang="en-US" smtClean="0"/>
              <a:t>2020/2/3</a:t>
            </a:fld>
            <a:endParaRPr kumimoji="1" lang="ja-JP" altLang="en-US"/>
          </a:p>
        </p:txBody>
      </p:sp>
      <p:sp>
        <p:nvSpPr>
          <p:cNvPr id="6" name="フッター プレースホルダー 5"/>
          <p:cNvSpPr>
            <a:spLocks noGrp="1"/>
          </p:cNvSpPr>
          <p:nvPr>
            <p:ph type="ftr" sz="quarter" idx="11"/>
          </p:nvPr>
        </p:nvSpPr>
        <p:spPr>
          <a:xfrm>
            <a:off x="2199600" y="0"/>
            <a:ext cx="4500000" cy="360000"/>
          </a:xfrm>
        </p:spPr>
        <p:txBody>
          <a:bodyPr/>
          <a:lstStyle/>
          <a:p>
            <a:endParaRPr kumimoji="1" lang="ja-JP" altLang="en-US"/>
          </a:p>
        </p:txBody>
      </p:sp>
      <p:sp>
        <p:nvSpPr>
          <p:cNvPr id="7" name="スライド番号プレースホルダー 6"/>
          <p:cNvSpPr>
            <a:spLocks noGrp="1"/>
          </p:cNvSpPr>
          <p:nvPr>
            <p:ph type="sldNum" sz="quarter" idx="12"/>
          </p:nvPr>
        </p:nvSpPr>
        <p:spPr>
          <a:xfrm>
            <a:off x="7714800" y="0"/>
            <a:ext cx="1429200" cy="360000"/>
          </a:xfrm>
        </p:spPr>
        <p:txBody>
          <a:bodyPr/>
          <a:lstStyle>
            <a:lvl1pPr algn="ctr">
              <a:defRPr/>
            </a:lvl1pPr>
          </a:lstStyle>
          <a:p>
            <a:fld id="{F71835C1-8AFA-4024-B2C4-31B3B60A6FE6}"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28678"/>
            <a:ext cx="8229600" cy="571496"/>
          </a:xfrm>
        </p:spPr>
        <p:txBody>
          <a:bodyPr/>
          <a:lstStyle>
            <a:lvl1pPr>
              <a:defRPr/>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a:t>マスター テキストの書式設定</a:t>
            </a:r>
          </a:p>
        </p:txBody>
      </p:sp>
      <p:sp>
        <p:nvSpPr>
          <p:cNvPr id="4" name="コンテンツ プレースホルダー 3"/>
          <p:cNvSpPr>
            <a:spLocks noGrp="1"/>
          </p:cNvSpPr>
          <p:nvPr>
            <p:ph sz="half" idx="2"/>
          </p:nvPr>
        </p:nvSpPr>
        <p:spPr>
          <a:xfrm>
            <a:off x="457200" y="2174876"/>
            <a:ext cx="4040188" cy="4183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a:t>マスター テキストの書式設定</a:t>
            </a:r>
          </a:p>
        </p:txBody>
      </p:sp>
      <p:sp>
        <p:nvSpPr>
          <p:cNvPr id="6" name="コンテンツ プレースホルダー 5"/>
          <p:cNvSpPr>
            <a:spLocks noGrp="1"/>
          </p:cNvSpPr>
          <p:nvPr>
            <p:ph sz="quarter" idx="4"/>
          </p:nvPr>
        </p:nvSpPr>
        <p:spPr>
          <a:xfrm>
            <a:off x="4645027" y="2174876"/>
            <a:ext cx="4041775" cy="4183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ー 6"/>
          <p:cNvSpPr>
            <a:spLocks noGrp="1"/>
          </p:cNvSpPr>
          <p:nvPr>
            <p:ph type="dt" sz="half" idx="10"/>
          </p:nvPr>
        </p:nvSpPr>
        <p:spPr>
          <a:xfrm>
            <a:off x="0" y="0"/>
            <a:ext cx="2134800" cy="360000"/>
          </a:xfrm>
        </p:spPr>
        <p:txBody>
          <a:bodyPr/>
          <a:lstStyle/>
          <a:p>
            <a:fld id="{2DECC465-992F-4A1D-9FA4-2C38013FBB7F}" type="datetimeFigureOut">
              <a:rPr kumimoji="1" lang="ja-JP" altLang="en-US" smtClean="0"/>
              <a:t>2020/2/3</a:t>
            </a:fld>
            <a:endParaRPr kumimoji="1" lang="ja-JP" altLang="en-US"/>
          </a:p>
        </p:txBody>
      </p:sp>
      <p:sp>
        <p:nvSpPr>
          <p:cNvPr id="8" name="フッター プレースホルダー 7"/>
          <p:cNvSpPr>
            <a:spLocks noGrp="1"/>
          </p:cNvSpPr>
          <p:nvPr>
            <p:ph type="ftr" sz="quarter" idx="11"/>
          </p:nvPr>
        </p:nvSpPr>
        <p:spPr>
          <a:xfrm>
            <a:off x="2199600" y="0"/>
            <a:ext cx="4500000" cy="360000"/>
          </a:xfrm>
        </p:spPr>
        <p:txBody>
          <a:bodyPr/>
          <a:lstStyle/>
          <a:p>
            <a:endParaRPr kumimoji="1" lang="ja-JP" altLang="en-US"/>
          </a:p>
        </p:txBody>
      </p:sp>
      <p:sp>
        <p:nvSpPr>
          <p:cNvPr id="9" name="スライド番号プレースホルダー 8"/>
          <p:cNvSpPr>
            <a:spLocks noGrp="1"/>
          </p:cNvSpPr>
          <p:nvPr>
            <p:ph type="sldNum" sz="quarter" idx="12"/>
          </p:nvPr>
        </p:nvSpPr>
        <p:spPr>
          <a:xfrm>
            <a:off x="7714800" y="0"/>
            <a:ext cx="1429200" cy="360000"/>
          </a:xfrm>
        </p:spPr>
        <p:txBody>
          <a:bodyPr/>
          <a:lstStyle>
            <a:lvl1pPr algn="ctr">
              <a:defRPr/>
            </a:lvl1pPr>
          </a:lstStyle>
          <a:p>
            <a:fld id="{F71835C1-8AFA-4024-B2C4-31B3B60A6FE6}"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571744"/>
            <a:ext cx="8229600" cy="1143000"/>
          </a:xfrm>
        </p:spPr>
        <p:txBody>
          <a:bodyPr/>
          <a:lstStyle/>
          <a:p>
            <a:r>
              <a:rPr kumimoji="0" lang="ja-JP" altLang="en-US"/>
              <a:t>マスター タイトルの書式設定</a:t>
            </a:r>
            <a:endParaRPr kumimoji="0" lang="en-US"/>
          </a:p>
        </p:txBody>
      </p:sp>
      <p:sp>
        <p:nvSpPr>
          <p:cNvPr id="3" name="日付プレースホルダー 2"/>
          <p:cNvSpPr>
            <a:spLocks noGrp="1"/>
          </p:cNvSpPr>
          <p:nvPr>
            <p:ph type="dt" sz="half" idx="10"/>
          </p:nvPr>
        </p:nvSpPr>
        <p:spPr>
          <a:xfrm>
            <a:off x="0" y="0"/>
            <a:ext cx="2133600" cy="360000"/>
          </a:xfrm>
        </p:spPr>
        <p:txBody>
          <a:bodyPr/>
          <a:lstStyle/>
          <a:p>
            <a:fld id="{2DECC465-992F-4A1D-9FA4-2C38013FBB7F}" type="datetimeFigureOut">
              <a:rPr kumimoji="1" lang="ja-JP" altLang="en-US" smtClean="0"/>
              <a:t>2020/2/3</a:t>
            </a:fld>
            <a:endParaRPr kumimoji="1" lang="ja-JP" altLang="en-US"/>
          </a:p>
        </p:txBody>
      </p:sp>
      <p:sp>
        <p:nvSpPr>
          <p:cNvPr id="4" name="フッター プレースホルダー 3"/>
          <p:cNvSpPr>
            <a:spLocks noGrp="1"/>
          </p:cNvSpPr>
          <p:nvPr>
            <p:ph type="ftr" sz="quarter" idx="11"/>
          </p:nvPr>
        </p:nvSpPr>
        <p:spPr>
          <a:xfrm>
            <a:off x="2199600" y="0"/>
            <a:ext cx="4500000" cy="360000"/>
          </a:xfrm>
        </p:spPr>
        <p:txBody>
          <a:bodyPr/>
          <a:lstStyle/>
          <a:p>
            <a:endParaRPr kumimoji="1" lang="ja-JP" altLang="en-US"/>
          </a:p>
        </p:txBody>
      </p:sp>
      <p:sp>
        <p:nvSpPr>
          <p:cNvPr id="5" name="スライド番号プレースホルダー 4"/>
          <p:cNvSpPr>
            <a:spLocks noGrp="1"/>
          </p:cNvSpPr>
          <p:nvPr>
            <p:ph type="sldNum" sz="quarter" idx="12"/>
          </p:nvPr>
        </p:nvSpPr>
        <p:spPr>
          <a:xfrm>
            <a:off x="7714800" y="0"/>
            <a:ext cx="1429200" cy="360000"/>
          </a:xfrm>
        </p:spPr>
        <p:txBody>
          <a:bodyPr/>
          <a:lstStyle>
            <a:lvl1pPr algn="ctr">
              <a:defRPr/>
            </a:lvl1pPr>
          </a:lstStyle>
          <a:p>
            <a:fld id="{F71835C1-8AFA-4024-B2C4-31B3B60A6FE6}"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0" y="0"/>
            <a:ext cx="2133600" cy="360000"/>
          </a:xfrm>
        </p:spPr>
        <p:txBody>
          <a:bodyPr/>
          <a:lstStyle/>
          <a:p>
            <a:fld id="{2DECC465-992F-4A1D-9FA4-2C38013FBB7F}" type="datetimeFigureOut">
              <a:rPr kumimoji="1" lang="ja-JP" altLang="en-US" smtClean="0"/>
              <a:t>2020/2/3</a:t>
            </a:fld>
            <a:endParaRPr kumimoji="1" lang="ja-JP" altLang="en-US"/>
          </a:p>
        </p:txBody>
      </p:sp>
      <p:sp>
        <p:nvSpPr>
          <p:cNvPr id="3" name="フッター プレースホルダー 2"/>
          <p:cNvSpPr>
            <a:spLocks noGrp="1"/>
          </p:cNvSpPr>
          <p:nvPr>
            <p:ph type="ftr" sz="quarter" idx="11"/>
          </p:nvPr>
        </p:nvSpPr>
        <p:spPr>
          <a:xfrm>
            <a:off x="2199600" y="0"/>
            <a:ext cx="4500000" cy="360000"/>
          </a:xfrm>
        </p:spPr>
        <p:txBody>
          <a:bodyPr/>
          <a:lstStyle/>
          <a:p>
            <a:endParaRPr kumimoji="1" lang="ja-JP" altLang="en-US"/>
          </a:p>
        </p:txBody>
      </p:sp>
      <p:sp>
        <p:nvSpPr>
          <p:cNvPr id="4" name="スライド番号プレースホルダー 3"/>
          <p:cNvSpPr>
            <a:spLocks noGrp="1"/>
          </p:cNvSpPr>
          <p:nvPr>
            <p:ph type="sldNum" sz="quarter" idx="12"/>
          </p:nvPr>
        </p:nvSpPr>
        <p:spPr>
          <a:xfrm>
            <a:off x="7714800" y="0"/>
            <a:ext cx="1429200" cy="360000"/>
          </a:xfrm>
        </p:spPr>
        <p:txBody>
          <a:bodyPr/>
          <a:lstStyle>
            <a:lvl1pPr algn="ctr">
              <a:defRPr/>
            </a:lvl1pPr>
          </a:lstStyle>
          <a:p>
            <a:fld id="{F71835C1-8AFA-4024-B2C4-31B3B60A6FE6}"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1737" y="719158"/>
            <a:ext cx="3257544" cy="1162050"/>
          </a:xfrm>
        </p:spPr>
        <p:txBody>
          <a:bodyPr anchor="b"/>
          <a:lstStyle>
            <a:lvl1pPr algn="l">
              <a:defRPr sz="2000" b="1"/>
            </a:lvl1pPr>
          </a:lstStyle>
          <a:p>
            <a:r>
              <a:rPr kumimoji="0" lang="ja-JP" altLang="en-US"/>
              <a:t>マスター タイトルの書式設定</a:t>
            </a:r>
            <a:endParaRPr kumimoji="0" lang="en-US"/>
          </a:p>
        </p:txBody>
      </p:sp>
      <p:sp>
        <p:nvSpPr>
          <p:cNvPr id="3" name="コンテンツ プレースホルダー 2"/>
          <p:cNvSpPr>
            <a:spLocks noGrp="1"/>
          </p:cNvSpPr>
          <p:nvPr>
            <p:ph idx="1"/>
          </p:nvPr>
        </p:nvSpPr>
        <p:spPr>
          <a:xfrm>
            <a:off x="3814786" y="719158"/>
            <a:ext cx="4757742" cy="571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テキスト プレースホルダー 3"/>
          <p:cNvSpPr>
            <a:spLocks noGrp="1"/>
          </p:cNvSpPr>
          <p:nvPr>
            <p:ph type="body" sz="half" idx="2"/>
          </p:nvPr>
        </p:nvSpPr>
        <p:spPr>
          <a:xfrm>
            <a:off x="461737" y="1928804"/>
            <a:ext cx="3258000" cy="45005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a:xfrm>
            <a:off x="0" y="0"/>
            <a:ext cx="2133600" cy="360000"/>
          </a:xfrm>
        </p:spPr>
        <p:txBody>
          <a:bodyPr/>
          <a:lstStyle/>
          <a:p>
            <a:fld id="{2DECC465-992F-4A1D-9FA4-2C38013FBB7F}" type="datetimeFigureOut">
              <a:rPr kumimoji="1" lang="ja-JP" altLang="en-US" smtClean="0"/>
              <a:t>2020/2/3</a:t>
            </a:fld>
            <a:endParaRPr kumimoji="1" lang="ja-JP" altLang="en-US"/>
          </a:p>
        </p:txBody>
      </p:sp>
      <p:sp>
        <p:nvSpPr>
          <p:cNvPr id="7" name="スライド番号プレースホルダー 6"/>
          <p:cNvSpPr>
            <a:spLocks noGrp="1"/>
          </p:cNvSpPr>
          <p:nvPr>
            <p:ph type="sldNum" sz="quarter" idx="12"/>
          </p:nvPr>
        </p:nvSpPr>
        <p:spPr>
          <a:xfrm>
            <a:off x="7714800" y="0"/>
            <a:ext cx="1429200" cy="360000"/>
          </a:xfrm>
        </p:spPr>
        <p:txBody>
          <a:bodyPr/>
          <a:lstStyle>
            <a:lvl1pPr algn="ctr">
              <a:defRPr/>
            </a:lvl1pPr>
          </a:lstStyle>
          <a:p>
            <a:fld id="{F71835C1-8AFA-4024-B2C4-31B3B60A6FE6}" type="slidenum">
              <a:rPr kumimoji="1" lang="ja-JP" altLang="en-US" smtClean="0"/>
              <a:t>‹#›</a:t>
            </a:fld>
            <a:endParaRPr kumimoji="1" lang="ja-JP" altLang="en-US"/>
          </a:p>
        </p:txBody>
      </p:sp>
      <p:sp>
        <p:nvSpPr>
          <p:cNvPr id="10" name="フッター プレースホルダー 9"/>
          <p:cNvSpPr>
            <a:spLocks noGrp="1"/>
          </p:cNvSpPr>
          <p:nvPr>
            <p:ph type="ftr" sz="quarter" idx="11"/>
          </p:nvPr>
        </p:nvSpPr>
        <p:spPr>
          <a:xfrm>
            <a:off x="2199599" y="0"/>
            <a:ext cx="4500000" cy="360000"/>
          </a:xfrm>
        </p:spPr>
        <p:txBody>
          <a:bodyPr/>
          <a:lstStyle/>
          <a:p>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40472" y="4917323"/>
            <a:ext cx="7774866" cy="428628"/>
          </a:xfrm>
        </p:spPr>
        <p:txBody>
          <a:bodyPr anchor="b"/>
          <a:lstStyle>
            <a:lvl1pPr algn="l">
              <a:defRPr sz="2000" b="1"/>
            </a:lvl1pPr>
          </a:lstStyle>
          <a:p>
            <a:r>
              <a:rPr kumimoji="0" lang="ja-JP" altLang="en-US"/>
              <a:t>マスター タイトルの書式設定</a:t>
            </a:r>
            <a:endParaRPr kumimoji="0" lang="en-US"/>
          </a:p>
        </p:txBody>
      </p:sp>
      <p:sp>
        <p:nvSpPr>
          <p:cNvPr id="3" name="図プレースホルダー 2"/>
          <p:cNvSpPr>
            <a:spLocks noGrp="1"/>
          </p:cNvSpPr>
          <p:nvPr>
            <p:ph type="pic" idx="1"/>
          </p:nvPr>
        </p:nvSpPr>
        <p:spPr>
          <a:xfrm>
            <a:off x="571472" y="623834"/>
            <a:ext cx="5486400" cy="4114800"/>
          </a:xfrm>
          <a:prstGeom prst="rect">
            <a:avLst/>
          </a:prstGeom>
          <a:noFill/>
          <a:ln w="241300" cmpd="thinThick">
            <a:solidFill>
              <a:schemeClr val="bg1"/>
            </a:solidFill>
            <a:prstDash val="solid"/>
            <a:miter lim="800000"/>
          </a:ln>
          <a:effectLst>
            <a:glow rad="101600">
              <a:schemeClr val="tx2">
                <a:alpha val="60000"/>
              </a:schemeClr>
            </a:glow>
          </a:effectLst>
          <a:scene3d>
            <a:camera prst="perspectiveFront"/>
            <a:lightRig rig="threePt" dir="t"/>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a:t>アイコンをクリックして図を追加</a:t>
            </a:r>
            <a:endParaRPr kumimoji="0" lang="en-US"/>
          </a:p>
        </p:txBody>
      </p:sp>
      <p:sp>
        <p:nvSpPr>
          <p:cNvPr id="4" name="テキスト プレースホルダー 3"/>
          <p:cNvSpPr>
            <a:spLocks noGrp="1"/>
          </p:cNvSpPr>
          <p:nvPr>
            <p:ph type="body" sz="half" idx="2"/>
          </p:nvPr>
        </p:nvSpPr>
        <p:spPr>
          <a:xfrm>
            <a:off x="428596" y="5429264"/>
            <a:ext cx="7786742" cy="10001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a:xfrm>
            <a:off x="0" y="0"/>
            <a:ext cx="2134800" cy="360000"/>
          </a:xfrm>
        </p:spPr>
        <p:txBody>
          <a:bodyPr/>
          <a:lstStyle/>
          <a:p>
            <a:fld id="{2DECC465-992F-4A1D-9FA4-2C38013FBB7F}" type="datetimeFigureOut">
              <a:rPr kumimoji="1" lang="ja-JP" altLang="en-US" smtClean="0"/>
              <a:t>2020/2/3</a:t>
            </a:fld>
            <a:endParaRPr kumimoji="1" lang="ja-JP" altLang="en-US"/>
          </a:p>
        </p:txBody>
      </p:sp>
      <p:sp>
        <p:nvSpPr>
          <p:cNvPr id="6" name="フッター プレースホルダー 5"/>
          <p:cNvSpPr>
            <a:spLocks noGrp="1"/>
          </p:cNvSpPr>
          <p:nvPr>
            <p:ph type="ftr" sz="quarter" idx="11"/>
          </p:nvPr>
        </p:nvSpPr>
        <p:spPr>
          <a:xfrm>
            <a:off x="2199600" y="0"/>
            <a:ext cx="4500000" cy="361347"/>
          </a:xfrm>
        </p:spPr>
        <p:txBody>
          <a:bodyPr/>
          <a:lstStyle/>
          <a:p>
            <a:endParaRPr kumimoji="1" lang="ja-JP" altLang="en-US"/>
          </a:p>
        </p:txBody>
      </p:sp>
      <p:sp>
        <p:nvSpPr>
          <p:cNvPr id="7" name="スライド番号プレースホルダー 6"/>
          <p:cNvSpPr>
            <a:spLocks noGrp="1"/>
          </p:cNvSpPr>
          <p:nvPr>
            <p:ph type="sldNum" sz="quarter" idx="12"/>
          </p:nvPr>
        </p:nvSpPr>
        <p:spPr>
          <a:xfrm>
            <a:off x="7714800" y="0"/>
            <a:ext cx="1429200" cy="360000"/>
          </a:xfrm>
        </p:spPr>
        <p:txBody>
          <a:bodyPr/>
          <a:lstStyle>
            <a:lvl1pPr algn="ctr">
              <a:defRPr/>
            </a:lvl1pPr>
          </a:lstStyle>
          <a:p>
            <a:fld id="{F71835C1-8AFA-4024-B2C4-31B3B60A6FE6}"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日付プレースホルダー 20"/>
          <p:cNvSpPr>
            <a:spLocks noGrp="1"/>
          </p:cNvSpPr>
          <p:nvPr>
            <p:ph type="dt" sz="half" idx="2"/>
          </p:nvPr>
        </p:nvSpPr>
        <p:spPr>
          <a:xfrm>
            <a:off x="0" y="0"/>
            <a:ext cx="2133600" cy="360000"/>
          </a:xfrm>
          <a:prstGeom prst="rect">
            <a:avLst/>
          </a:prstGeom>
        </p:spPr>
        <p:txBody>
          <a:bodyPr vert="horz" rtlCol="0" anchor="ctr"/>
          <a:lstStyle>
            <a:lvl1pPr algn="l" eaLnBrk="1" latinLnBrk="0" hangingPunct="1">
              <a:defRPr kumimoji="0" sz="1200">
                <a:solidFill>
                  <a:schemeClr val="tx2">
                    <a:shade val="50000"/>
                  </a:schemeClr>
                </a:solidFill>
              </a:defRPr>
            </a:lvl1pPr>
          </a:lstStyle>
          <a:p>
            <a:fld id="{2DECC465-992F-4A1D-9FA4-2C38013FBB7F}" type="datetimeFigureOut">
              <a:rPr kumimoji="1" lang="ja-JP" altLang="en-US" smtClean="0"/>
              <a:t>2020/2/3</a:t>
            </a:fld>
            <a:endParaRPr kumimoji="1" lang="ja-JP" altLang="en-US"/>
          </a:p>
        </p:txBody>
      </p:sp>
      <p:sp>
        <p:nvSpPr>
          <p:cNvPr id="10" name="フッター プレースホルダー 9"/>
          <p:cNvSpPr>
            <a:spLocks noGrp="1"/>
          </p:cNvSpPr>
          <p:nvPr>
            <p:ph type="ftr" sz="quarter" idx="3"/>
          </p:nvPr>
        </p:nvSpPr>
        <p:spPr>
          <a:xfrm>
            <a:off x="2198578" y="1"/>
            <a:ext cx="4500594" cy="361347"/>
          </a:xfrm>
          <a:prstGeom prst="rect">
            <a:avLst/>
          </a:prstGeom>
        </p:spPr>
        <p:txBody>
          <a:bodyPr vert="horz" rtlCol="0" anchor="ctr"/>
          <a:lstStyle>
            <a:lvl1pPr algn="ctr" eaLnBrk="1" latinLnBrk="0" hangingPunct="1">
              <a:defRPr kumimoji="0" sz="1200">
                <a:solidFill>
                  <a:schemeClr val="tx2">
                    <a:shade val="50000"/>
                  </a:schemeClr>
                </a:solidFill>
              </a:defRPr>
            </a:lvl1pPr>
          </a:lstStyle>
          <a:p>
            <a:endParaRPr kumimoji="1" lang="ja-JP" altLang="en-US"/>
          </a:p>
        </p:txBody>
      </p:sp>
      <p:sp>
        <p:nvSpPr>
          <p:cNvPr id="31" name="スライド番号プレースホルダー 30"/>
          <p:cNvSpPr>
            <a:spLocks noGrp="1"/>
          </p:cNvSpPr>
          <p:nvPr>
            <p:ph type="sldNum" sz="quarter" idx="4"/>
          </p:nvPr>
        </p:nvSpPr>
        <p:spPr>
          <a:xfrm>
            <a:off x="7715272" y="0"/>
            <a:ext cx="1428728" cy="360000"/>
          </a:xfrm>
          <a:prstGeom prst="rect">
            <a:avLst/>
          </a:prstGeom>
        </p:spPr>
        <p:txBody>
          <a:bodyPr vert="horz" rtlCol="0" anchor="ctr"/>
          <a:lstStyle>
            <a:lvl1pPr algn="ctr" eaLnBrk="1" latinLnBrk="0" hangingPunct="1">
              <a:defRPr kumimoji="0" sz="1200">
                <a:solidFill>
                  <a:schemeClr val="tx2">
                    <a:shade val="50000"/>
                  </a:schemeClr>
                </a:solidFill>
              </a:defRPr>
            </a:lvl1pPr>
          </a:lstStyle>
          <a:p>
            <a:fld id="{F71835C1-8AFA-4024-B2C4-31B3B60A6FE6}" type="slidenum">
              <a:rPr kumimoji="1" lang="ja-JP" altLang="en-US" smtClean="0"/>
              <a:t>‹#›</a:t>
            </a:fld>
            <a:endParaRPr kumimoji="1" lang="ja-JP" altLang="en-US"/>
          </a:p>
        </p:txBody>
      </p:sp>
      <p:grpSp>
        <p:nvGrpSpPr>
          <p:cNvPr id="2" name="グループ化 1"/>
          <p:cNvGrpSpPr>
            <a:grpSpLocks/>
          </p:cNvGrpSpPr>
          <p:nvPr/>
        </p:nvGrpSpPr>
        <p:grpSpPr bwMode="auto">
          <a:xfrm>
            <a:off x="-27819" y="-13"/>
            <a:ext cx="9171027" cy="6856554"/>
            <a:chOff x="2074" y="1608"/>
            <a:chExt cx="1603" cy="1129"/>
          </a:xfrm>
        </p:grpSpPr>
        <p:sp>
          <p:nvSpPr>
            <p:cNvPr id="18" name="フリーフォーム 17"/>
            <p:cNvSpPr>
              <a:spLocks/>
            </p:cNvSpPr>
            <p:nvPr/>
          </p:nvSpPr>
          <p:spPr bwMode="auto">
            <a:xfrm>
              <a:off x="2074" y="2433"/>
              <a:ext cx="991" cy="300"/>
            </a:xfrm>
            <a:custGeom>
              <a:avLst/>
              <a:gdLst>
                <a:gd name="T0" fmla="*/ 0 w 991"/>
                <a:gd name="T1" fmla="*/ 0 h 300"/>
                <a:gd name="T2" fmla="*/ 15 w 991"/>
                <a:gd name="T3" fmla="*/ 14 h 300"/>
                <a:gd name="T4" fmla="*/ 32 w 991"/>
                <a:gd name="T5" fmla="*/ 33 h 300"/>
                <a:gd name="T6" fmla="*/ 57 w 991"/>
                <a:gd name="T7" fmla="*/ 54 h 300"/>
                <a:gd name="T8" fmla="*/ 92 w 991"/>
                <a:gd name="T9" fmla="*/ 79 h 300"/>
                <a:gd name="T10" fmla="*/ 132 w 991"/>
                <a:gd name="T11" fmla="*/ 106 h 300"/>
                <a:gd name="T12" fmla="*/ 182 w 991"/>
                <a:gd name="T13" fmla="*/ 133 h 300"/>
                <a:gd name="T14" fmla="*/ 236 w 991"/>
                <a:gd name="T15" fmla="*/ 163 h 300"/>
                <a:gd name="T16" fmla="*/ 301 w 991"/>
                <a:gd name="T17" fmla="*/ 192 h 300"/>
                <a:gd name="T18" fmla="*/ 374 w 991"/>
                <a:gd name="T19" fmla="*/ 219 h 300"/>
                <a:gd name="T20" fmla="*/ 457 w 991"/>
                <a:gd name="T21" fmla="*/ 244 h 300"/>
                <a:gd name="T22" fmla="*/ 501 w 991"/>
                <a:gd name="T23" fmla="*/ 255 h 300"/>
                <a:gd name="T24" fmla="*/ 545 w 991"/>
                <a:gd name="T25" fmla="*/ 267 h 300"/>
                <a:gd name="T26" fmla="*/ 595 w 991"/>
                <a:gd name="T27" fmla="*/ 275 h 300"/>
                <a:gd name="T28" fmla="*/ 647 w 991"/>
                <a:gd name="T29" fmla="*/ 282 h 300"/>
                <a:gd name="T30" fmla="*/ 699 w 991"/>
                <a:gd name="T31" fmla="*/ 290 h 300"/>
                <a:gd name="T32" fmla="*/ 752 w 991"/>
                <a:gd name="T33" fmla="*/ 294 h 300"/>
                <a:gd name="T34" fmla="*/ 810 w 991"/>
                <a:gd name="T35" fmla="*/ 298 h 300"/>
                <a:gd name="T36" fmla="*/ 868 w 991"/>
                <a:gd name="T37" fmla="*/ 300 h 300"/>
                <a:gd name="T38" fmla="*/ 927 w 991"/>
                <a:gd name="T39" fmla="*/ 298 h 300"/>
                <a:gd name="T40" fmla="*/ 991 w 991"/>
                <a:gd name="T41" fmla="*/ 296 h 300"/>
                <a:gd name="T42" fmla="*/ 0 1 256"/>
                <a:gd name="T43" fmla="*/ 0 1 256"/>
                <a:gd name="T44" fmla="*/ 0 1 256"/>
                <a:gd name="T45" fmla="*/ 0 1 256"/>
                <a:gd name="T46" fmla="*/ 0 1 256"/>
                <a:gd name="T47" fmla="*/ 0 1 256"/>
                <a:gd name="T48" fmla="*/ 0 1 256"/>
                <a:gd name="T49" fmla="*/ 0 1 256"/>
                <a:gd name="T50" fmla="*/ 0 1 256"/>
                <a:gd name="T51" fmla="*/ 0 1 256"/>
                <a:gd name="T52" fmla="*/ 0 1 256"/>
                <a:gd name="T53" fmla="*/ 0 1 256"/>
                <a:gd name="T54" fmla="*/ 0 1 256"/>
                <a:gd name="T55" fmla="*/ 0 1 256"/>
                <a:gd name="T56" fmla="*/ 0 1 256"/>
                <a:gd name="T57" fmla="*/ 0 1 256"/>
                <a:gd name="T58" fmla="*/ 0 1 256"/>
                <a:gd name="T59" fmla="*/ 0 1 256"/>
                <a:gd name="T60" fmla="*/ 0 1 256"/>
                <a:gd name="T61" fmla="*/ 0 1 256"/>
                <a:gd name="T62" fmla="*/ 0 1 256"/>
                <a:gd name="T63" fmla="*/ 0 w 991"/>
                <a:gd name="T64" fmla="*/ 0 h 300"/>
                <a:gd name="T65" fmla="*/ 0 w 991"/>
                <a:gd name="T66" fmla="*/ 0 h 3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1" h="300">
                  <a:moveTo>
                    <a:pt x="0" y="0"/>
                  </a:moveTo>
                  <a:lnTo>
                    <a:pt x="15" y="14"/>
                  </a:lnTo>
                  <a:lnTo>
                    <a:pt x="32" y="33"/>
                  </a:lnTo>
                  <a:lnTo>
                    <a:pt x="57" y="54"/>
                  </a:lnTo>
                  <a:lnTo>
                    <a:pt x="92" y="79"/>
                  </a:lnTo>
                  <a:lnTo>
                    <a:pt x="132" y="106"/>
                  </a:lnTo>
                  <a:lnTo>
                    <a:pt x="182" y="133"/>
                  </a:lnTo>
                  <a:lnTo>
                    <a:pt x="236" y="163"/>
                  </a:lnTo>
                  <a:lnTo>
                    <a:pt x="301" y="192"/>
                  </a:lnTo>
                  <a:lnTo>
                    <a:pt x="374" y="219"/>
                  </a:lnTo>
                  <a:lnTo>
                    <a:pt x="457" y="244"/>
                  </a:lnTo>
                  <a:lnTo>
                    <a:pt x="501" y="255"/>
                  </a:lnTo>
                  <a:lnTo>
                    <a:pt x="545" y="267"/>
                  </a:lnTo>
                  <a:lnTo>
                    <a:pt x="595" y="275"/>
                  </a:lnTo>
                  <a:lnTo>
                    <a:pt x="647" y="282"/>
                  </a:lnTo>
                  <a:lnTo>
                    <a:pt x="699" y="290"/>
                  </a:lnTo>
                  <a:lnTo>
                    <a:pt x="752" y="294"/>
                  </a:lnTo>
                  <a:lnTo>
                    <a:pt x="810" y="298"/>
                  </a:lnTo>
                  <a:lnTo>
                    <a:pt x="868" y="300"/>
                  </a:lnTo>
                  <a:lnTo>
                    <a:pt x="927" y="298"/>
                  </a:lnTo>
                  <a:lnTo>
                    <a:pt x="991" y="296"/>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19" name="フリーフォーム 18"/>
            <p:cNvSpPr>
              <a:spLocks/>
            </p:cNvSpPr>
            <p:nvPr/>
          </p:nvSpPr>
          <p:spPr bwMode="auto">
            <a:xfrm>
              <a:off x="2915" y="1608"/>
              <a:ext cx="683" cy="1129"/>
            </a:xfrm>
            <a:custGeom>
              <a:avLst/>
              <a:gdLst>
                <a:gd name="T0" fmla="*/ 0 w 539"/>
                <a:gd name="T1" fmla="*/ 1129 h 1129"/>
                <a:gd name="T2" fmla="*/ 42 w 539"/>
                <a:gd name="T3" fmla="*/ 1125 h 1129"/>
                <a:gd name="T4" fmla="*/ 132 w 539"/>
                <a:gd name="T5" fmla="*/ 1115 h 1129"/>
                <a:gd name="T6" fmla="*/ 188 w 539"/>
                <a:gd name="T7" fmla="*/ 1106 h 1129"/>
                <a:gd name="T8" fmla="*/ 241 w 539"/>
                <a:gd name="T9" fmla="*/ 1094 h 1129"/>
                <a:gd name="T10" fmla="*/ 289 w 539"/>
                <a:gd name="T11" fmla="*/ 1079 h 1129"/>
                <a:gd name="T12" fmla="*/ 311 w 539"/>
                <a:gd name="T13" fmla="*/ 1071 h 1129"/>
                <a:gd name="T14" fmla="*/ 328 w 539"/>
                <a:gd name="T15" fmla="*/ 1062 h 1129"/>
                <a:gd name="T16" fmla="*/ 339 w 539"/>
                <a:gd name="T17" fmla="*/ 1056 h 1129"/>
                <a:gd name="T18" fmla="*/ 351 w 539"/>
                <a:gd name="T19" fmla="*/ 1048 h 1129"/>
                <a:gd name="T20" fmla="*/ 366 w 539"/>
                <a:gd name="T21" fmla="*/ 1037 h 1129"/>
                <a:gd name="T22" fmla="*/ 385 w 539"/>
                <a:gd name="T23" fmla="*/ 1019 h 1129"/>
                <a:gd name="T24" fmla="*/ 405 w 539"/>
                <a:gd name="T25" fmla="*/ 998 h 1129"/>
                <a:gd name="T26" fmla="*/ 426 w 539"/>
                <a:gd name="T27" fmla="*/ 969 h 1129"/>
                <a:gd name="T28" fmla="*/ 449 w 539"/>
                <a:gd name="T29" fmla="*/ 939 h 1129"/>
                <a:gd name="T30" fmla="*/ 470 w 539"/>
                <a:gd name="T31" fmla="*/ 898 h 1129"/>
                <a:gd name="T32" fmla="*/ 489 w 539"/>
                <a:gd name="T33" fmla="*/ 848 h 1129"/>
                <a:gd name="T34" fmla="*/ 506 w 539"/>
                <a:gd name="T35" fmla="*/ 793 h 1129"/>
                <a:gd name="T36" fmla="*/ 520 w 539"/>
                <a:gd name="T37" fmla="*/ 727 h 1129"/>
                <a:gd name="T38" fmla="*/ 531 w 539"/>
                <a:gd name="T39" fmla="*/ 655 h 1129"/>
                <a:gd name="T40" fmla="*/ 537 w 539"/>
                <a:gd name="T41" fmla="*/ 572 h 1129"/>
                <a:gd name="T42" fmla="*/ 539 w 539"/>
                <a:gd name="T43" fmla="*/ 530 h 1129"/>
                <a:gd name="T44" fmla="*/ 537 w 539"/>
                <a:gd name="T45" fmla="*/ 482 h 1129"/>
                <a:gd name="T46" fmla="*/ 535 w 539"/>
                <a:gd name="T47" fmla="*/ 432 h 1129"/>
                <a:gd name="T48" fmla="*/ 533 w 539"/>
                <a:gd name="T49" fmla="*/ 378 h 1129"/>
                <a:gd name="T50" fmla="*/ 531 w 539"/>
                <a:gd name="T51" fmla="*/ 357 h 1129"/>
                <a:gd name="T52" fmla="*/ 524 w 539"/>
                <a:gd name="T53" fmla="*/ 286 h 1129"/>
                <a:gd name="T54" fmla="*/ 516 w 539"/>
                <a:gd name="T55" fmla="*/ 232 h 1129"/>
                <a:gd name="T56" fmla="*/ 503 w 539"/>
                <a:gd name="T57" fmla="*/ 169 h 1129"/>
                <a:gd name="T58" fmla="*/ 487 w 539"/>
                <a:gd name="T59" fmla="*/ 90 h 1129"/>
                <a:gd name="T60" fmla="*/ 466 w 539"/>
                <a:gd name="T61" fmla="*/ 0 h 1129"/>
                <a:gd name="T62" fmla="*/ 0 1 256"/>
                <a:gd name="T63" fmla="*/ 0 1 256"/>
                <a:gd name="T64" fmla="*/ 0 1 256"/>
                <a:gd name="T65" fmla="*/ 0 1 256"/>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w 539"/>
                <a:gd name="T94" fmla="*/ 0 h 1129"/>
                <a:gd name="T95" fmla="*/ 0 w 539"/>
                <a:gd name="T96" fmla="*/ 0 h 11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9" h="1129">
                  <a:moveTo>
                    <a:pt x="0" y="1129"/>
                  </a:moveTo>
                  <a:lnTo>
                    <a:pt x="42" y="1125"/>
                  </a:lnTo>
                  <a:lnTo>
                    <a:pt x="132" y="1115"/>
                  </a:lnTo>
                  <a:lnTo>
                    <a:pt x="188" y="1106"/>
                  </a:lnTo>
                  <a:lnTo>
                    <a:pt x="241" y="1094"/>
                  </a:lnTo>
                  <a:lnTo>
                    <a:pt x="289" y="1079"/>
                  </a:lnTo>
                  <a:lnTo>
                    <a:pt x="311" y="1071"/>
                  </a:lnTo>
                  <a:lnTo>
                    <a:pt x="328" y="1062"/>
                  </a:lnTo>
                  <a:lnTo>
                    <a:pt x="339" y="1056"/>
                  </a:lnTo>
                  <a:lnTo>
                    <a:pt x="351" y="1048"/>
                  </a:lnTo>
                  <a:lnTo>
                    <a:pt x="366" y="1037"/>
                  </a:lnTo>
                  <a:lnTo>
                    <a:pt x="385" y="1019"/>
                  </a:lnTo>
                  <a:lnTo>
                    <a:pt x="405" y="998"/>
                  </a:lnTo>
                  <a:lnTo>
                    <a:pt x="426" y="969"/>
                  </a:lnTo>
                  <a:lnTo>
                    <a:pt x="449" y="939"/>
                  </a:lnTo>
                  <a:lnTo>
                    <a:pt x="470" y="898"/>
                  </a:lnTo>
                  <a:lnTo>
                    <a:pt x="489" y="848"/>
                  </a:lnTo>
                  <a:lnTo>
                    <a:pt x="506" y="793"/>
                  </a:lnTo>
                  <a:lnTo>
                    <a:pt x="520" y="727"/>
                  </a:lnTo>
                  <a:lnTo>
                    <a:pt x="531" y="655"/>
                  </a:lnTo>
                  <a:lnTo>
                    <a:pt x="537" y="572"/>
                  </a:lnTo>
                  <a:lnTo>
                    <a:pt x="539" y="530"/>
                  </a:lnTo>
                  <a:lnTo>
                    <a:pt x="537" y="482"/>
                  </a:lnTo>
                  <a:lnTo>
                    <a:pt x="535" y="432"/>
                  </a:lnTo>
                  <a:lnTo>
                    <a:pt x="533" y="378"/>
                  </a:lnTo>
                  <a:lnTo>
                    <a:pt x="531" y="357"/>
                  </a:lnTo>
                  <a:lnTo>
                    <a:pt x="524" y="286"/>
                  </a:lnTo>
                  <a:lnTo>
                    <a:pt x="516" y="232"/>
                  </a:lnTo>
                  <a:lnTo>
                    <a:pt x="503" y="169"/>
                  </a:lnTo>
                  <a:lnTo>
                    <a:pt x="487" y="90"/>
                  </a:lnTo>
                  <a:lnTo>
                    <a:pt x="466"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0" name="フリーフォーム 19"/>
            <p:cNvSpPr>
              <a:spLocks/>
            </p:cNvSpPr>
            <p:nvPr/>
          </p:nvSpPr>
          <p:spPr bwMode="auto">
            <a:xfrm>
              <a:off x="2079" y="1608"/>
              <a:ext cx="1596" cy="1066"/>
            </a:xfrm>
            <a:custGeom>
              <a:avLst/>
              <a:gdLst>
                <a:gd name="T0" fmla="*/ 0 w 1607"/>
                <a:gd name="T1" fmla="*/ 929 h 1085"/>
                <a:gd name="T2" fmla="*/ 40 w 1607"/>
                <a:gd name="T3" fmla="*/ 941 h 1085"/>
                <a:gd name="T4" fmla="*/ 148 w 1607"/>
                <a:gd name="T5" fmla="*/ 966 h 1085"/>
                <a:gd name="T6" fmla="*/ 305 w 1607"/>
                <a:gd name="T7" fmla="*/ 1000 h 1085"/>
                <a:gd name="T8" fmla="*/ 399 w 1607"/>
                <a:gd name="T9" fmla="*/ 1019 h 1085"/>
                <a:gd name="T10" fmla="*/ 501 w 1607"/>
                <a:gd name="T11" fmla="*/ 1037 h 1085"/>
                <a:gd name="T12" fmla="*/ 608 w 1607"/>
                <a:gd name="T13" fmla="*/ 1052 h 1085"/>
                <a:gd name="T14" fmla="*/ 718 w 1607"/>
                <a:gd name="T15" fmla="*/ 1067 h 1085"/>
                <a:gd name="T16" fmla="*/ 827 w 1607"/>
                <a:gd name="T17" fmla="*/ 1077 h 1085"/>
                <a:gd name="T18" fmla="*/ 937 w 1607"/>
                <a:gd name="T19" fmla="*/ 1083 h 1085"/>
                <a:gd name="T20" fmla="*/ 991 w 1607"/>
                <a:gd name="T21" fmla="*/ 1085 h 1085"/>
                <a:gd name="T22" fmla="*/ 1044 w 1607"/>
                <a:gd name="T23" fmla="*/ 1085 h 1085"/>
                <a:gd name="T24" fmla="*/ 1096 w 1607"/>
                <a:gd name="T25" fmla="*/ 1083 h 1085"/>
                <a:gd name="T26" fmla="*/ 1146 w 1607"/>
                <a:gd name="T27" fmla="*/ 1079 h 1085"/>
                <a:gd name="T28" fmla="*/ 1194 w 1607"/>
                <a:gd name="T29" fmla="*/ 1073 h 1085"/>
                <a:gd name="T30" fmla="*/ 1240 w 1607"/>
                <a:gd name="T31" fmla="*/ 1065 h 1085"/>
                <a:gd name="T32" fmla="*/ 1284 w 1607"/>
                <a:gd name="T33" fmla="*/ 1058 h 1085"/>
                <a:gd name="T34" fmla="*/ 1327 w 1607"/>
                <a:gd name="T35" fmla="*/ 1046 h 1085"/>
                <a:gd name="T36" fmla="*/ 1338 w 1607"/>
                <a:gd name="T37" fmla="*/ 1042 h 1085"/>
                <a:gd name="T38" fmla="*/ 1371 w 1607"/>
                <a:gd name="T39" fmla="*/ 1031 h 1085"/>
                <a:gd name="T40" fmla="*/ 1392 w 1607"/>
                <a:gd name="T41" fmla="*/ 1019 h 1085"/>
                <a:gd name="T42" fmla="*/ 1415 w 1607"/>
                <a:gd name="T43" fmla="*/ 1008 h 1085"/>
                <a:gd name="T44" fmla="*/ 1444 w 1607"/>
                <a:gd name="T45" fmla="*/ 990 h 1085"/>
                <a:gd name="T46" fmla="*/ 1469 w 1607"/>
                <a:gd name="T47" fmla="*/ 971 h 1085"/>
                <a:gd name="T48" fmla="*/ 1496 w 1607"/>
                <a:gd name="T49" fmla="*/ 950 h 1085"/>
                <a:gd name="T50" fmla="*/ 1520 w 1607"/>
                <a:gd name="T51" fmla="*/ 923 h 1085"/>
                <a:gd name="T52" fmla="*/ 1544 w 1607"/>
                <a:gd name="T53" fmla="*/ 893 h 1085"/>
                <a:gd name="T54" fmla="*/ 1565 w 1607"/>
                <a:gd name="T55" fmla="*/ 854 h 1085"/>
                <a:gd name="T56" fmla="*/ 1582 w 1607"/>
                <a:gd name="T57" fmla="*/ 814 h 1085"/>
                <a:gd name="T58" fmla="*/ 1590 w 1607"/>
                <a:gd name="T59" fmla="*/ 791 h 1085"/>
                <a:gd name="T60" fmla="*/ 1595 w 1607"/>
                <a:gd name="T61" fmla="*/ 768 h 1085"/>
                <a:gd name="T62" fmla="*/ 1601 w 1607"/>
                <a:gd name="T63" fmla="*/ 743 h 1085"/>
                <a:gd name="T64" fmla="*/ 1605 w 1607"/>
                <a:gd name="T65" fmla="*/ 716 h 1085"/>
                <a:gd name="T66" fmla="*/ 1607 w 1607"/>
                <a:gd name="T67" fmla="*/ 689 h 1085"/>
                <a:gd name="T68" fmla="*/ 1607 w 1607"/>
                <a:gd name="T69" fmla="*/ 660 h 1085"/>
                <a:gd name="T70" fmla="*/ 1607 w 1607"/>
                <a:gd name="T71" fmla="*/ 643 h 1085"/>
                <a:gd name="T72" fmla="*/ 1607 w 1607"/>
                <a:gd name="T73" fmla="*/ 599 h 1085"/>
                <a:gd name="T74" fmla="*/ 1599 w 1607"/>
                <a:gd name="T75" fmla="*/ 530 h 1085"/>
                <a:gd name="T76" fmla="*/ 1593 w 1607"/>
                <a:gd name="T77" fmla="*/ 487 h 1085"/>
                <a:gd name="T78" fmla="*/ 1586 w 1607"/>
                <a:gd name="T79" fmla="*/ 441 h 1085"/>
                <a:gd name="T80" fmla="*/ 1574 w 1607"/>
                <a:gd name="T81" fmla="*/ 391 h 1085"/>
                <a:gd name="T82" fmla="*/ 1559 w 1607"/>
                <a:gd name="T83" fmla="*/ 340 h 1085"/>
                <a:gd name="T84" fmla="*/ 1542 w 1607"/>
                <a:gd name="T85" fmla="*/ 282 h 1085"/>
                <a:gd name="T86" fmla="*/ 1519 w 1607"/>
                <a:gd name="T87" fmla="*/ 226 h 1085"/>
                <a:gd name="T88" fmla="*/ 1492 w 1607"/>
                <a:gd name="T89" fmla="*/ 171 h 1085"/>
                <a:gd name="T90" fmla="*/ 1461 w 1607"/>
                <a:gd name="T91" fmla="*/ 113 h 1085"/>
                <a:gd name="T92" fmla="*/ 1424 w 1607"/>
                <a:gd name="T93" fmla="*/ 56 h 1085"/>
                <a:gd name="T94" fmla="*/ 1378 w 1607"/>
                <a:gd name="T95" fmla="*/ 0 h 1085"/>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1607"/>
                <a:gd name="T145" fmla="*/ 0 h 1085"/>
                <a:gd name="T146" fmla="*/ 0 w 1607"/>
                <a:gd name="T147" fmla="*/ 0 h 10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07" h="1085">
                  <a:moveTo>
                    <a:pt x="0" y="929"/>
                  </a:moveTo>
                  <a:lnTo>
                    <a:pt x="40" y="941"/>
                  </a:lnTo>
                  <a:lnTo>
                    <a:pt x="148" y="966"/>
                  </a:lnTo>
                  <a:lnTo>
                    <a:pt x="305" y="1000"/>
                  </a:lnTo>
                  <a:lnTo>
                    <a:pt x="399" y="1019"/>
                  </a:lnTo>
                  <a:lnTo>
                    <a:pt x="501" y="1037"/>
                  </a:lnTo>
                  <a:lnTo>
                    <a:pt x="608" y="1052"/>
                  </a:lnTo>
                  <a:lnTo>
                    <a:pt x="718" y="1067"/>
                  </a:lnTo>
                  <a:lnTo>
                    <a:pt x="827" y="1077"/>
                  </a:lnTo>
                  <a:lnTo>
                    <a:pt x="937" y="1083"/>
                  </a:lnTo>
                  <a:lnTo>
                    <a:pt x="991" y="1085"/>
                  </a:lnTo>
                  <a:lnTo>
                    <a:pt x="1044" y="1085"/>
                  </a:lnTo>
                  <a:lnTo>
                    <a:pt x="1096" y="1083"/>
                  </a:lnTo>
                  <a:lnTo>
                    <a:pt x="1146" y="1079"/>
                  </a:lnTo>
                  <a:lnTo>
                    <a:pt x="1194" y="1073"/>
                  </a:lnTo>
                  <a:lnTo>
                    <a:pt x="1240" y="1065"/>
                  </a:lnTo>
                  <a:lnTo>
                    <a:pt x="1284" y="1058"/>
                  </a:lnTo>
                  <a:lnTo>
                    <a:pt x="1327" y="1046"/>
                  </a:lnTo>
                  <a:lnTo>
                    <a:pt x="1338" y="1042"/>
                  </a:lnTo>
                  <a:lnTo>
                    <a:pt x="1371" y="1031"/>
                  </a:lnTo>
                  <a:lnTo>
                    <a:pt x="1392" y="1019"/>
                  </a:lnTo>
                  <a:lnTo>
                    <a:pt x="1415" y="1008"/>
                  </a:lnTo>
                  <a:lnTo>
                    <a:pt x="1444" y="990"/>
                  </a:lnTo>
                  <a:lnTo>
                    <a:pt x="1469" y="971"/>
                  </a:lnTo>
                  <a:lnTo>
                    <a:pt x="1496" y="950"/>
                  </a:lnTo>
                  <a:lnTo>
                    <a:pt x="1520" y="923"/>
                  </a:lnTo>
                  <a:lnTo>
                    <a:pt x="1544" y="893"/>
                  </a:lnTo>
                  <a:lnTo>
                    <a:pt x="1565" y="854"/>
                  </a:lnTo>
                  <a:lnTo>
                    <a:pt x="1582" y="814"/>
                  </a:lnTo>
                  <a:lnTo>
                    <a:pt x="1590" y="791"/>
                  </a:lnTo>
                  <a:lnTo>
                    <a:pt x="1595" y="768"/>
                  </a:lnTo>
                  <a:lnTo>
                    <a:pt x="1601" y="743"/>
                  </a:lnTo>
                  <a:lnTo>
                    <a:pt x="1605" y="716"/>
                  </a:lnTo>
                  <a:lnTo>
                    <a:pt x="1607" y="689"/>
                  </a:lnTo>
                  <a:lnTo>
                    <a:pt x="1607" y="660"/>
                  </a:lnTo>
                  <a:lnTo>
                    <a:pt x="1607" y="643"/>
                  </a:lnTo>
                  <a:lnTo>
                    <a:pt x="1607" y="599"/>
                  </a:lnTo>
                  <a:lnTo>
                    <a:pt x="1599" y="530"/>
                  </a:lnTo>
                  <a:lnTo>
                    <a:pt x="1593" y="487"/>
                  </a:lnTo>
                  <a:lnTo>
                    <a:pt x="1586" y="441"/>
                  </a:lnTo>
                  <a:lnTo>
                    <a:pt x="1574" y="391"/>
                  </a:lnTo>
                  <a:lnTo>
                    <a:pt x="1559" y="340"/>
                  </a:lnTo>
                  <a:lnTo>
                    <a:pt x="1542" y="282"/>
                  </a:lnTo>
                  <a:lnTo>
                    <a:pt x="1519" y="226"/>
                  </a:lnTo>
                  <a:lnTo>
                    <a:pt x="1492" y="171"/>
                  </a:lnTo>
                  <a:lnTo>
                    <a:pt x="1461" y="113"/>
                  </a:lnTo>
                  <a:lnTo>
                    <a:pt x="1424" y="56"/>
                  </a:lnTo>
                  <a:lnTo>
                    <a:pt x="1378"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2" name="フリーフォーム 21"/>
            <p:cNvSpPr>
              <a:spLocks/>
            </p:cNvSpPr>
            <p:nvPr/>
          </p:nvSpPr>
          <p:spPr bwMode="auto">
            <a:xfrm>
              <a:off x="2082" y="2032"/>
              <a:ext cx="1595" cy="657"/>
            </a:xfrm>
            <a:custGeom>
              <a:avLst/>
              <a:gdLst>
                <a:gd name="T0" fmla="*/ 0 w 1620"/>
                <a:gd name="T1" fmla="*/ 584 h 657"/>
                <a:gd name="T2" fmla="*/ 29 w 1620"/>
                <a:gd name="T3" fmla="*/ 590 h 657"/>
                <a:gd name="T4" fmla="*/ 109 w 1620"/>
                <a:gd name="T5" fmla="*/ 605 h 657"/>
                <a:gd name="T6" fmla="*/ 234 w 1620"/>
                <a:gd name="T7" fmla="*/ 624 h 657"/>
                <a:gd name="T8" fmla="*/ 303 w 1620"/>
                <a:gd name="T9" fmla="*/ 634 h 657"/>
                <a:gd name="T10" fmla="*/ 382 w 1620"/>
                <a:gd name="T11" fmla="*/ 642 h 657"/>
                <a:gd name="T12" fmla="*/ 468 w 1620"/>
                <a:gd name="T13" fmla="*/ 649 h 657"/>
                <a:gd name="T14" fmla="*/ 557 w 1620"/>
                <a:gd name="T15" fmla="*/ 653 h 657"/>
                <a:gd name="T16" fmla="*/ 651 w 1620"/>
                <a:gd name="T17" fmla="*/ 657 h 657"/>
                <a:gd name="T18" fmla="*/ 743 w 1620"/>
                <a:gd name="T19" fmla="*/ 655 h 657"/>
                <a:gd name="T20" fmla="*/ 835 w 1620"/>
                <a:gd name="T21" fmla="*/ 651 h 657"/>
                <a:gd name="T22" fmla="*/ 927 w 1620"/>
                <a:gd name="T23" fmla="*/ 643 h 657"/>
                <a:gd name="T24" fmla="*/ 1017 w 1620"/>
                <a:gd name="T25" fmla="*/ 630 h 657"/>
                <a:gd name="T26" fmla="*/ 1062 w 1620"/>
                <a:gd name="T27" fmla="*/ 620 h 657"/>
                <a:gd name="T28" fmla="*/ 1104 w 1620"/>
                <a:gd name="T29" fmla="*/ 611 h 657"/>
                <a:gd name="T30" fmla="*/ 1117 w 1620"/>
                <a:gd name="T31" fmla="*/ 607 h 657"/>
                <a:gd name="T32" fmla="*/ 1156 w 1620"/>
                <a:gd name="T33" fmla="*/ 597 h 657"/>
                <a:gd name="T34" fmla="*/ 1213 w 1620"/>
                <a:gd name="T35" fmla="*/ 576 h 657"/>
                <a:gd name="T36" fmla="*/ 1246 w 1620"/>
                <a:gd name="T37" fmla="*/ 563 h 657"/>
                <a:gd name="T38" fmla="*/ 1280 w 1620"/>
                <a:gd name="T39" fmla="*/ 547 h 657"/>
                <a:gd name="T40" fmla="*/ 1319 w 1620"/>
                <a:gd name="T41" fmla="*/ 528 h 657"/>
                <a:gd name="T42" fmla="*/ 1355 w 1620"/>
                <a:gd name="T43" fmla="*/ 507 h 657"/>
                <a:gd name="T44" fmla="*/ 1394 w 1620"/>
                <a:gd name="T45" fmla="*/ 482 h 657"/>
                <a:gd name="T46" fmla="*/ 1434 w 1620"/>
                <a:gd name="T47" fmla="*/ 451 h 657"/>
                <a:gd name="T48" fmla="*/ 1471 w 1620"/>
                <a:gd name="T49" fmla="*/ 419 h 657"/>
                <a:gd name="T50" fmla="*/ 1503 w 1620"/>
                <a:gd name="T51" fmla="*/ 380 h 657"/>
                <a:gd name="T52" fmla="*/ 1536 w 1620"/>
                <a:gd name="T53" fmla="*/ 338 h 657"/>
                <a:gd name="T54" fmla="*/ 1549 w 1620"/>
                <a:gd name="T55" fmla="*/ 317 h 657"/>
                <a:gd name="T56" fmla="*/ 1563 w 1620"/>
                <a:gd name="T57" fmla="*/ 294 h 657"/>
                <a:gd name="T58" fmla="*/ 1572 w 1620"/>
                <a:gd name="T59" fmla="*/ 265 h 657"/>
                <a:gd name="T60" fmla="*/ 1582 w 1620"/>
                <a:gd name="T61" fmla="*/ 235 h 657"/>
                <a:gd name="T62" fmla="*/ 1593 w 1620"/>
                <a:gd name="T63" fmla="*/ 196 h 657"/>
                <a:gd name="T64" fmla="*/ 1605 w 1620"/>
                <a:gd name="T65" fmla="*/ 150 h 657"/>
                <a:gd name="T66" fmla="*/ 1615 w 1620"/>
                <a:gd name="T67" fmla="*/ 102 h 657"/>
                <a:gd name="T68" fmla="*/ 1620 w 1620"/>
                <a:gd name="T69" fmla="*/ 52 h 657"/>
                <a:gd name="T70" fmla="*/ 1620 w 1620"/>
                <a:gd name="T71" fmla="*/ 25 h 657"/>
                <a:gd name="T72" fmla="*/ 1620 w 1620"/>
                <a:gd name="T73" fmla="*/ 0 h 657"/>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w 1620"/>
                <a:gd name="T112" fmla="*/ 0 h 657"/>
                <a:gd name="T113" fmla="*/ 0 w 1620"/>
                <a:gd name="T114" fmla="*/ 0 h 6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0" h="657">
                  <a:moveTo>
                    <a:pt x="0" y="584"/>
                  </a:moveTo>
                  <a:lnTo>
                    <a:pt x="29" y="590"/>
                  </a:lnTo>
                  <a:lnTo>
                    <a:pt x="109" y="605"/>
                  </a:lnTo>
                  <a:lnTo>
                    <a:pt x="234" y="624"/>
                  </a:lnTo>
                  <a:lnTo>
                    <a:pt x="303" y="634"/>
                  </a:lnTo>
                  <a:lnTo>
                    <a:pt x="382" y="642"/>
                  </a:lnTo>
                  <a:lnTo>
                    <a:pt x="468" y="649"/>
                  </a:lnTo>
                  <a:lnTo>
                    <a:pt x="557" y="653"/>
                  </a:lnTo>
                  <a:lnTo>
                    <a:pt x="651" y="657"/>
                  </a:lnTo>
                  <a:lnTo>
                    <a:pt x="743" y="655"/>
                  </a:lnTo>
                  <a:lnTo>
                    <a:pt x="835" y="651"/>
                  </a:lnTo>
                  <a:lnTo>
                    <a:pt x="927" y="643"/>
                  </a:lnTo>
                  <a:lnTo>
                    <a:pt x="1017" y="630"/>
                  </a:lnTo>
                  <a:lnTo>
                    <a:pt x="1062" y="620"/>
                  </a:lnTo>
                  <a:lnTo>
                    <a:pt x="1104" y="611"/>
                  </a:lnTo>
                  <a:lnTo>
                    <a:pt x="1117" y="607"/>
                  </a:lnTo>
                  <a:lnTo>
                    <a:pt x="1156" y="597"/>
                  </a:lnTo>
                  <a:lnTo>
                    <a:pt x="1213" y="576"/>
                  </a:lnTo>
                  <a:lnTo>
                    <a:pt x="1246" y="563"/>
                  </a:lnTo>
                  <a:lnTo>
                    <a:pt x="1280" y="547"/>
                  </a:lnTo>
                  <a:lnTo>
                    <a:pt x="1319" y="528"/>
                  </a:lnTo>
                  <a:lnTo>
                    <a:pt x="1355" y="507"/>
                  </a:lnTo>
                  <a:lnTo>
                    <a:pt x="1394" y="482"/>
                  </a:lnTo>
                  <a:lnTo>
                    <a:pt x="1434" y="451"/>
                  </a:lnTo>
                  <a:lnTo>
                    <a:pt x="1471" y="419"/>
                  </a:lnTo>
                  <a:lnTo>
                    <a:pt x="1503" y="380"/>
                  </a:lnTo>
                  <a:lnTo>
                    <a:pt x="1536" y="338"/>
                  </a:lnTo>
                  <a:lnTo>
                    <a:pt x="1549" y="317"/>
                  </a:lnTo>
                  <a:lnTo>
                    <a:pt x="1563" y="294"/>
                  </a:lnTo>
                  <a:lnTo>
                    <a:pt x="1572" y="265"/>
                  </a:lnTo>
                  <a:lnTo>
                    <a:pt x="1582" y="235"/>
                  </a:lnTo>
                  <a:lnTo>
                    <a:pt x="1593" y="196"/>
                  </a:lnTo>
                  <a:lnTo>
                    <a:pt x="1605" y="150"/>
                  </a:lnTo>
                  <a:lnTo>
                    <a:pt x="1615" y="102"/>
                  </a:lnTo>
                  <a:lnTo>
                    <a:pt x="1620" y="52"/>
                  </a:lnTo>
                  <a:lnTo>
                    <a:pt x="1620" y="25"/>
                  </a:lnTo>
                  <a:lnTo>
                    <a:pt x="1620"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3" name="フリーフォーム 22"/>
            <p:cNvSpPr>
              <a:spLocks/>
            </p:cNvSpPr>
            <p:nvPr/>
          </p:nvSpPr>
          <p:spPr bwMode="auto">
            <a:xfrm>
              <a:off x="2500" y="1608"/>
              <a:ext cx="1142" cy="1125"/>
            </a:xfrm>
            <a:custGeom>
              <a:avLst/>
              <a:gdLst>
                <a:gd name="T0" fmla="*/ 0 w 1142"/>
                <a:gd name="T1" fmla="*/ 1144 h 1146"/>
                <a:gd name="T2" fmla="*/ 36 w 1142"/>
                <a:gd name="T3" fmla="*/ 1146 h 1146"/>
                <a:gd name="T4" fmla="*/ 132 w 1142"/>
                <a:gd name="T5" fmla="*/ 1144 h 1146"/>
                <a:gd name="T6" fmla="*/ 200 w 1142"/>
                <a:gd name="T7" fmla="*/ 1142 h 1146"/>
                <a:gd name="T8" fmla="*/ 274 w 1142"/>
                <a:gd name="T9" fmla="*/ 1136 h 1146"/>
                <a:gd name="T10" fmla="*/ 355 w 1142"/>
                <a:gd name="T11" fmla="*/ 1131 h 1146"/>
                <a:gd name="T12" fmla="*/ 438 w 1142"/>
                <a:gd name="T13" fmla="*/ 1119 h 1146"/>
                <a:gd name="T14" fmla="*/ 526 w 1142"/>
                <a:gd name="T15" fmla="*/ 1106 h 1146"/>
                <a:gd name="T16" fmla="*/ 614 w 1142"/>
                <a:gd name="T17" fmla="*/ 1087 h 1146"/>
                <a:gd name="T18" fmla="*/ 658 w 1142"/>
                <a:gd name="T19" fmla="*/ 1075 h 1146"/>
                <a:gd name="T20" fmla="*/ 701 w 1142"/>
                <a:gd name="T21" fmla="*/ 1064 h 1146"/>
                <a:gd name="T22" fmla="*/ 743 w 1142"/>
                <a:gd name="T23" fmla="*/ 1050 h 1146"/>
                <a:gd name="T24" fmla="*/ 783 w 1142"/>
                <a:gd name="T25" fmla="*/ 1035 h 1146"/>
                <a:gd name="T26" fmla="*/ 822 w 1142"/>
                <a:gd name="T27" fmla="*/ 1017 h 1146"/>
                <a:gd name="T28" fmla="*/ 860 w 1142"/>
                <a:gd name="T29" fmla="*/ 998 h 1146"/>
                <a:gd name="T30" fmla="*/ 895 w 1142"/>
                <a:gd name="T31" fmla="*/ 979 h 1146"/>
                <a:gd name="T32" fmla="*/ 927 w 1142"/>
                <a:gd name="T33" fmla="*/ 958 h 1146"/>
                <a:gd name="T34" fmla="*/ 958 w 1142"/>
                <a:gd name="T35" fmla="*/ 935 h 1146"/>
                <a:gd name="T36" fmla="*/ 985 w 1142"/>
                <a:gd name="T37" fmla="*/ 910 h 1146"/>
                <a:gd name="T38" fmla="*/ 1012 w 1142"/>
                <a:gd name="T39" fmla="*/ 883 h 1146"/>
                <a:gd name="T40" fmla="*/ 1033 w 1142"/>
                <a:gd name="T41" fmla="*/ 852 h 1146"/>
                <a:gd name="T42" fmla="*/ 1040 w 1142"/>
                <a:gd name="T43" fmla="*/ 841 h 1146"/>
                <a:gd name="T44" fmla="*/ 1060 w 1142"/>
                <a:gd name="T45" fmla="*/ 808 h 1146"/>
                <a:gd name="T46" fmla="*/ 1073 w 1142"/>
                <a:gd name="T47" fmla="*/ 783 h 1146"/>
                <a:gd name="T48" fmla="*/ 1085 w 1142"/>
                <a:gd name="T49" fmla="*/ 751 h 1146"/>
                <a:gd name="T50" fmla="*/ 1098 w 1142"/>
                <a:gd name="T51" fmla="*/ 712 h 1146"/>
                <a:gd name="T52" fmla="*/ 1112 w 1142"/>
                <a:gd name="T53" fmla="*/ 664 h 1146"/>
                <a:gd name="T54" fmla="*/ 1123 w 1142"/>
                <a:gd name="T55" fmla="*/ 610 h 1146"/>
                <a:gd name="T56" fmla="*/ 1133 w 1142"/>
                <a:gd name="T57" fmla="*/ 551 h 1146"/>
                <a:gd name="T58" fmla="*/ 1140 w 1142"/>
                <a:gd name="T59" fmla="*/ 482 h 1146"/>
                <a:gd name="T60" fmla="*/ 1142 w 1142"/>
                <a:gd name="T61" fmla="*/ 403 h 1146"/>
                <a:gd name="T62" fmla="*/ 1142 w 1142"/>
                <a:gd name="T63" fmla="*/ 317 h 1146"/>
                <a:gd name="T64" fmla="*/ 1136 w 1142"/>
                <a:gd name="T65" fmla="*/ 219 h 1146"/>
                <a:gd name="T66" fmla="*/ 1127 w 1142"/>
                <a:gd name="T67" fmla="*/ 115 h 1146"/>
                <a:gd name="T68" fmla="*/ 1110 w 1142"/>
                <a:gd name="T69" fmla="*/ 0 h 114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w 1142"/>
                <a:gd name="T106" fmla="*/ 0 h 1146"/>
                <a:gd name="T107" fmla="*/ 0 w 1142"/>
                <a:gd name="T108" fmla="*/ 0 h 11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2" h="1146">
                  <a:moveTo>
                    <a:pt x="0" y="1144"/>
                  </a:moveTo>
                  <a:lnTo>
                    <a:pt x="36" y="1146"/>
                  </a:lnTo>
                  <a:lnTo>
                    <a:pt x="132" y="1144"/>
                  </a:lnTo>
                  <a:lnTo>
                    <a:pt x="200" y="1142"/>
                  </a:lnTo>
                  <a:lnTo>
                    <a:pt x="274" y="1136"/>
                  </a:lnTo>
                  <a:lnTo>
                    <a:pt x="355" y="1131"/>
                  </a:lnTo>
                  <a:lnTo>
                    <a:pt x="438" y="1119"/>
                  </a:lnTo>
                  <a:lnTo>
                    <a:pt x="526" y="1106"/>
                  </a:lnTo>
                  <a:lnTo>
                    <a:pt x="614" y="1087"/>
                  </a:lnTo>
                  <a:lnTo>
                    <a:pt x="658" y="1075"/>
                  </a:lnTo>
                  <a:lnTo>
                    <a:pt x="701" y="1064"/>
                  </a:lnTo>
                  <a:lnTo>
                    <a:pt x="743" y="1050"/>
                  </a:lnTo>
                  <a:lnTo>
                    <a:pt x="783" y="1035"/>
                  </a:lnTo>
                  <a:lnTo>
                    <a:pt x="822" y="1017"/>
                  </a:lnTo>
                  <a:lnTo>
                    <a:pt x="860" y="998"/>
                  </a:lnTo>
                  <a:lnTo>
                    <a:pt x="895" y="979"/>
                  </a:lnTo>
                  <a:lnTo>
                    <a:pt x="927" y="958"/>
                  </a:lnTo>
                  <a:lnTo>
                    <a:pt x="958" y="935"/>
                  </a:lnTo>
                  <a:lnTo>
                    <a:pt x="985" y="910"/>
                  </a:lnTo>
                  <a:lnTo>
                    <a:pt x="1012" y="883"/>
                  </a:lnTo>
                  <a:lnTo>
                    <a:pt x="1033" y="852"/>
                  </a:lnTo>
                  <a:lnTo>
                    <a:pt x="1040" y="841"/>
                  </a:lnTo>
                  <a:lnTo>
                    <a:pt x="1060" y="808"/>
                  </a:lnTo>
                  <a:lnTo>
                    <a:pt x="1073" y="783"/>
                  </a:lnTo>
                  <a:lnTo>
                    <a:pt x="1085" y="751"/>
                  </a:lnTo>
                  <a:lnTo>
                    <a:pt x="1098" y="712"/>
                  </a:lnTo>
                  <a:lnTo>
                    <a:pt x="1112" y="664"/>
                  </a:lnTo>
                  <a:lnTo>
                    <a:pt x="1123" y="610"/>
                  </a:lnTo>
                  <a:lnTo>
                    <a:pt x="1133" y="551"/>
                  </a:lnTo>
                  <a:lnTo>
                    <a:pt x="1140" y="482"/>
                  </a:lnTo>
                  <a:lnTo>
                    <a:pt x="1142" y="403"/>
                  </a:lnTo>
                  <a:lnTo>
                    <a:pt x="1142" y="317"/>
                  </a:lnTo>
                  <a:lnTo>
                    <a:pt x="1136" y="219"/>
                  </a:lnTo>
                  <a:lnTo>
                    <a:pt x="1127" y="115"/>
                  </a:lnTo>
                  <a:lnTo>
                    <a:pt x="1110"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4" name="フリーフォーム 23"/>
            <p:cNvSpPr>
              <a:spLocks/>
            </p:cNvSpPr>
            <p:nvPr/>
          </p:nvSpPr>
          <p:spPr bwMode="auto">
            <a:xfrm>
              <a:off x="3381" y="1608"/>
              <a:ext cx="296" cy="246"/>
            </a:xfrm>
            <a:custGeom>
              <a:avLst/>
              <a:gdLst>
                <a:gd name="T0" fmla="*/ 0 w 309"/>
                <a:gd name="T1" fmla="*/ 0 h 263"/>
                <a:gd name="T2" fmla="*/ 39 w 309"/>
                <a:gd name="T3" fmla="*/ 19 h 263"/>
                <a:gd name="T4" fmla="*/ 79 w 309"/>
                <a:gd name="T5" fmla="*/ 42 h 263"/>
                <a:gd name="T6" fmla="*/ 131 w 309"/>
                <a:gd name="T7" fmla="*/ 73 h 263"/>
                <a:gd name="T8" fmla="*/ 156 w 309"/>
                <a:gd name="T9" fmla="*/ 90 h 263"/>
                <a:gd name="T10" fmla="*/ 183 w 309"/>
                <a:gd name="T11" fmla="*/ 111 h 263"/>
                <a:gd name="T12" fmla="*/ 209 w 309"/>
                <a:gd name="T13" fmla="*/ 132 h 263"/>
                <a:gd name="T14" fmla="*/ 232 w 309"/>
                <a:gd name="T15" fmla="*/ 155 h 263"/>
                <a:gd name="T16" fmla="*/ 257 w 309"/>
                <a:gd name="T17" fmla="*/ 180 h 263"/>
                <a:gd name="T18" fmla="*/ 277 w 309"/>
                <a:gd name="T19" fmla="*/ 205 h 263"/>
                <a:gd name="T20" fmla="*/ 296 w 309"/>
                <a:gd name="T21" fmla="*/ 234 h 263"/>
                <a:gd name="T22" fmla="*/ 309 w 309"/>
                <a:gd name="T23" fmla="*/ 263 h 263"/>
                <a:gd name="T24" fmla="*/ 0 1 256"/>
                <a:gd name="T25" fmla="*/ 0 1 256"/>
                <a:gd name="T26" fmla="*/ 0 1 256"/>
                <a:gd name="T27" fmla="*/ 0 1 256"/>
                <a:gd name="T28" fmla="*/ 0 1 256"/>
                <a:gd name="T29" fmla="*/ 0 1 256"/>
                <a:gd name="T30" fmla="*/ 0 1 256"/>
                <a:gd name="T31" fmla="*/ 0 1 256"/>
                <a:gd name="T32" fmla="*/ 0 1 256"/>
                <a:gd name="T33" fmla="*/ 0 1 256"/>
                <a:gd name="T34" fmla="*/ 0 1 256"/>
                <a:gd name="T35" fmla="*/ 0 1 256"/>
                <a:gd name="T36" fmla="*/ 0 w 309"/>
                <a:gd name="T37" fmla="*/ 0 h 263"/>
                <a:gd name="T38" fmla="*/ 0 w 309"/>
                <a:gd name="T39" fmla="*/ 0 h 2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9" h="263">
                  <a:moveTo>
                    <a:pt x="0" y="0"/>
                  </a:moveTo>
                  <a:lnTo>
                    <a:pt x="39" y="19"/>
                  </a:lnTo>
                  <a:lnTo>
                    <a:pt x="79" y="42"/>
                  </a:lnTo>
                  <a:lnTo>
                    <a:pt x="131" y="73"/>
                  </a:lnTo>
                  <a:lnTo>
                    <a:pt x="156" y="90"/>
                  </a:lnTo>
                  <a:lnTo>
                    <a:pt x="183" y="111"/>
                  </a:lnTo>
                  <a:lnTo>
                    <a:pt x="209" y="132"/>
                  </a:lnTo>
                  <a:lnTo>
                    <a:pt x="232" y="155"/>
                  </a:lnTo>
                  <a:lnTo>
                    <a:pt x="257" y="180"/>
                  </a:lnTo>
                  <a:lnTo>
                    <a:pt x="277" y="205"/>
                  </a:lnTo>
                  <a:lnTo>
                    <a:pt x="296" y="234"/>
                  </a:lnTo>
                  <a:lnTo>
                    <a:pt x="309" y="263"/>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5" name="フリーフォーム 24"/>
            <p:cNvSpPr>
              <a:spLocks/>
            </p:cNvSpPr>
            <p:nvPr/>
          </p:nvSpPr>
          <p:spPr bwMode="auto">
            <a:xfrm>
              <a:off x="2079" y="2576"/>
              <a:ext cx="951" cy="157"/>
            </a:xfrm>
            <a:custGeom>
              <a:avLst/>
              <a:gdLst>
                <a:gd name="T0" fmla="*/ 0 w 960"/>
                <a:gd name="T1" fmla="*/ 0 h 157"/>
                <a:gd name="T2" fmla="*/ 98 w 960"/>
                <a:gd name="T3" fmla="*/ 27 h 157"/>
                <a:gd name="T4" fmla="*/ 209 w 960"/>
                <a:gd name="T5" fmla="*/ 53 h 157"/>
                <a:gd name="T6" fmla="*/ 340 w 960"/>
                <a:gd name="T7" fmla="*/ 84 h 157"/>
                <a:gd name="T8" fmla="*/ 493 w 960"/>
                <a:gd name="T9" fmla="*/ 113 h 157"/>
                <a:gd name="T10" fmla="*/ 572 w 960"/>
                <a:gd name="T11" fmla="*/ 126 h 157"/>
                <a:gd name="T12" fmla="*/ 654 w 960"/>
                <a:gd name="T13" fmla="*/ 138 h 157"/>
                <a:gd name="T14" fmla="*/ 735 w 960"/>
                <a:gd name="T15" fmla="*/ 146 h 157"/>
                <a:gd name="T16" fmla="*/ 812 w 960"/>
                <a:gd name="T17" fmla="*/ 153 h 157"/>
                <a:gd name="T18" fmla="*/ 887 w 960"/>
                <a:gd name="T19" fmla="*/ 157 h 157"/>
                <a:gd name="T20" fmla="*/ 960 w 960"/>
                <a:gd name="T21" fmla="*/ 155 h 157"/>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960"/>
                <a:gd name="T34" fmla="*/ 0 h 157"/>
                <a:gd name="T35" fmla="*/ 0 w 960"/>
                <a:gd name="T36" fmla="*/ 0 h 1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157">
                  <a:moveTo>
                    <a:pt x="0" y="0"/>
                  </a:moveTo>
                  <a:lnTo>
                    <a:pt x="98" y="27"/>
                  </a:lnTo>
                  <a:lnTo>
                    <a:pt x="209" y="53"/>
                  </a:lnTo>
                  <a:lnTo>
                    <a:pt x="340" y="84"/>
                  </a:lnTo>
                  <a:lnTo>
                    <a:pt x="493" y="113"/>
                  </a:lnTo>
                  <a:lnTo>
                    <a:pt x="572" y="126"/>
                  </a:lnTo>
                  <a:lnTo>
                    <a:pt x="654" y="138"/>
                  </a:lnTo>
                  <a:lnTo>
                    <a:pt x="735" y="146"/>
                  </a:lnTo>
                  <a:lnTo>
                    <a:pt x="812" y="153"/>
                  </a:lnTo>
                  <a:lnTo>
                    <a:pt x="887" y="157"/>
                  </a:lnTo>
                  <a:lnTo>
                    <a:pt x="960" y="155"/>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grpSp>
      <p:sp>
        <p:nvSpPr>
          <p:cNvPr id="14" name="タイトル プレースホルダー 13"/>
          <p:cNvSpPr>
            <a:spLocks noGrp="1"/>
          </p:cNvSpPr>
          <p:nvPr>
            <p:ph type="title"/>
          </p:nvPr>
        </p:nvSpPr>
        <p:spPr>
          <a:xfrm>
            <a:off x="457200" y="428612"/>
            <a:ext cx="8229600" cy="1143000"/>
          </a:xfrm>
          <a:prstGeom prst="rect">
            <a:avLst/>
          </a:prstGeom>
          <a:effectLst>
            <a:softEdge rad="12700"/>
          </a:effectLst>
        </p:spPr>
        <p:txBody>
          <a:bodyPr vert="horz" rtlCol="0" anchor="ctr">
            <a:normAutofit/>
          </a:bodyPr>
          <a:lstStyle/>
          <a:p>
            <a:r>
              <a:rPr kumimoji="0" lang="ja-JP" altLang="en-US"/>
              <a:t>マスター タイトルの書式設定</a:t>
            </a:r>
            <a:endParaRPr kumimoji="0" lang="en-US"/>
          </a:p>
        </p:txBody>
      </p:sp>
      <p:sp>
        <p:nvSpPr>
          <p:cNvPr id="13" name="テキスト プレースホルダー 12"/>
          <p:cNvSpPr>
            <a:spLocks noGrp="1"/>
          </p:cNvSpPr>
          <p:nvPr>
            <p:ph type="body" idx="1"/>
          </p:nvPr>
        </p:nvSpPr>
        <p:spPr>
          <a:xfrm>
            <a:off x="457200" y="1601170"/>
            <a:ext cx="8229600" cy="4685350"/>
          </a:xfrm>
          <a:prstGeom prst="rect">
            <a:avLst/>
          </a:prstGeom>
        </p:spPr>
        <p:txBody>
          <a:bodyPr vert="horz" rtlCol="0">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grpSp>
        <p:nvGrpSpPr>
          <p:cNvPr id="3" name="グループ化 2"/>
          <p:cNvGrpSpPr/>
          <p:nvPr/>
        </p:nvGrpSpPr>
        <p:grpSpPr>
          <a:xfrm>
            <a:off x="8072430" y="5827532"/>
            <a:ext cx="1071570" cy="1036602"/>
            <a:chOff x="6357950" y="5000636"/>
            <a:chExt cx="1071570" cy="1036602"/>
          </a:xfrm>
          <a:solidFill>
            <a:schemeClr val="accent1">
              <a:alpha val="30000"/>
            </a:schemeClr>
          </a:solidFill>
        </p:grpSpPr>
        <p:sp>
          <p:nvSpPr>
            <p:cNvPr id="33" name="フリーフォーム 32"/>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4" name="フリーフォーム 33"/>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5" name="フリーフォーム 34"/>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1" sz="4400" baseline="0">
          <a:ln>
            <a:noFill/>
          </a:ln>
          <a:solidFill>
            <a:schemeClr val="tx2"/>
          </a:solidFill>
          <a:effectLst>
            <a:glow rad="101600">
              <a:schemeClr val="bg2">
                <a:tint val="20000"/>
                <a:alpha val="60000"/>
              </a:schemeClr>
            </a:glow>
            <a:outerShdw blurRad="50800" dist="50800" dir="2700000" algn="tl" rotWithShape="0">
              <a:srgbClr val="000000">
                <a:alpha val="43137"/>
              </a:srgbClr>
            </a:outerShdw>
          </a:effectLst>
          <a:latin typeface="+mj-lt"/>
          <a:ea typeface="+mj-ea"/>
          <a:cs typeface="+mj-cs"/>
        </a:defRPr>
      </a:lvl1pPr>
    </p:titleStyle>
    <p:bodyStyle>
      <a:lvl1pPr marL="342900" indent="-342900" algn="l" rtl="0" eaLnBrk="1" latinLnBrk="0" hangingPunct="1">
        <a:spcBef>
          <a:spcPct val="20000"/>
        </a:spcBef>
        <a:buClr>
          <a:srgbClr val="C00000"/>
        </a:buClr>
        <a:buSzPct val="80000"/>
        <a:buFont typeface="Wingdings"/>
        <a:buChar char="l"/>
        <a:defRPr kumimoji="1" sz="3200" baseline="0">
          <a:solidFill>
            <a:schemeClr val="tx2"/>
          </a:solidFill>
          <a:latin typeface="+mn-lt"/>
          <a:ea typeface="+mn-ea"/>
          <a:cs typeface="+mn-cs"/>
        </a:defRPr>
      </a:lvl1pPr>
      <a:lvl2pPr marL="742950" indent="-285750" algn="l" rtl="0" eaLnBrk="1" latinLnBrk="0" hangingPunct="1">
        <a:spcBef>
          <a:spcPct val="20000"/>
        </a:spcBef>
        <a:buClr>
          <a:srgbClr val="C00000"/>
        </a:buClr>
        <a:buSzPct val="65000"/>
        <a:buFont typeface="Wingdings"/>
        <a:buChar char="l"/>
        <a:defRPr kumimoji="1" sz="2800" baseline="0">
          <a:solidFill>
            <a:schemeClr val="tx2"/>
          </a:solidFill>
          <a:latin typeface="+mn-lt"/>
          <a:ea typeface="+mn-ea"/>
          <a:cs typeface="+mn-cs"/>
        </a:defRPr>
      </a:lvl2pPr>
      <a:lvl3pPr marL="1143000" indent="-228600" algn="l" rtl="0" eaLnBrk="1" latinLnBrk="0" hangingPunct="1">
        <a:spcBef>
          <a:spcPct val="20000"/>
        </a:spcBef>
        <a:buClr>
          <a:srgbClr val="C00000"/>
        </a:buClr>
        <a:buSzPct val="60000"/>
        <a:buFont typeface="Wingdings"/>
        <a:buChar char="l"/>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1"/>
        </a:buClr>
        <a:buSzPct val="60000"/>
        <a:buFont typeface="Wingdings"/>
        <a:buChar char="l"/>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1"/>
        </a:buClr>
        <a:buSzPct val="55000"/>
        <a:buFont typeface="Wingdings"/>
        <a:buChar char="l"/>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1"/>
        </a:buClr>
        <a:buSzPct val="50000"/>
        <a:buFont typeface="Wingdings"/>
        <a:buChar char="l"/>
        <a:defRPr kumimoji="1" sz="1900">
          <a:solidFill>
            <a:schemeClr val="accent1">
              <a:shade val="50000"/>
            </a:schemeClr>
          </a:solidFill>
          <a:latin typeface="+mn-lt"/>
          <a:ea typeface="+mn-ea"/>
          <a:cs typeface="+mn-cs"/>
        </a:defRPr>
      </a:lvl6pPr>
      <a:lvl7pPr marL="29718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7pPr>
      <a:lvl8pPr marL="34290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8pPr>
      <a:lvl9pPr marL="38862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A6B06-2F0C-4321-A2EA-E6F0B5BBFE37}" type="datetime1">
              <a:rPr kumimoji="1" lang="ja-JP" altLang="en-US" smtClean="0"/>
              <a:t>2020/2/3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D9B15-A72F-4259-BA61-0D81D977BBEF}" type="slidenum">
              <a:rPr kumimoji="1" lang="ja-JP" altLang="en-US" smtClean="0"/>
              <a:t>‹#›</a:t>
            </a:fld>
            <a:endParaRPr kumimoji="1" lang="ja-JP" altLang="en-US"/>
          </a:p>
        </p:txBody>
      </p:sp>
    </p:spTree>
    <p:extLst>
      <p:ext uri="{BB962C8B-B14F-4D97-AF65-F5344CB8AC3E}">
        <p14:creationId xmlns:p14="http://schemas.microsoft.com/office/powerpoint/2010/main" val="10340951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7504" y="1556792"/>
            <a:ext cx="8856984" cy="1657727"/>
          </a:xfrm>
        </p:spPr>
        <p:txBody>
          <a:bodyPr>
            <a:normAutofit/>
          </a:bodyPr>
          <a:lstStyle/>
          <a:p>
            <a:r>
              <a:rPr kumimoji="1" lang="ja-JP" altLang="en-US" sz="4800" dirty="0">
                <a:solidFill>
                  <a:srgbClr val="00B050"/>
                </a:solidFill>
                <a:latin typeface="HGP創英角ﾎﾟｯﾌﾟ体" panose="040B0A00000000000000" pitchFamily="50" charset="-128"/>
                <a:ea typeface="HGP創英角ﾎﾟｯﾌﾟ体" panose="040B0A00000000000000" pitchFamily="50" charset="-128"/>
              </a:rPr>
              <a:t>還付金サギに気をつけよう！</a:t>
            </a:r>
          </a:p>
        </p:txBody>
      </p:sp>
      <p:pic>
        <p:nvPicPr>
          <p:cNvPr id="1026" name="Picture 2" descr="C:\Users\naomi\AppData\Local\Microsoft\Windows\Temporary Internet Files\Content.IE5\NZI3WU65\lgi01a2013102419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010153">
            <a:off x="676286" y="4109261"/>
            <a:ext cx="1955024" cy="18672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aomi\AppData\Local\Microsoft\Windows\Temporary Internet Files\Content.IE5\NZI3WU65\lgi01a2013102419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06896">
            <a:off x="6735268" y="282089"/>
            <a:ext cx="1797850" cy="1717088"/>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3277736" y="5042861"/>
            <a:ext cx="5335027" cy="830997"/>
          </a:xfrm>
          <a:prstGeom prst="rect">
            <a:avLst/>
          </a:prstGeom>
          <a:noFill/>
        </p:spPr>
        <p:txBody>
          <a:bodyPr wrap="square" rtlCol="0">
            <a:spAutoFit/>
          </a:bodyPr>
          <a:lstStyle/>
          <a:p>
            <a:r>
              <a:rPr kumimoji="1" lang="ja-JP" altLang="en-US" sz="2400" b="1" dirty="0"/>
              <a:t>原案：中野直実</a:t>
            </a:r>
            <a:endParaRPr kumimoji="1" lang="en-US" altLang="ja-JP" sz="2400" b="1" dirty="0"/>
          </a:p>
          <a:p>
            <a:r>
              <a:rPr lang="ja-JP" altLang="en-US" sz="2400" b="1" dirty="0"/>
              <a:t>作成：鹿児島大学教育学部 石橋愛架</a:t>
            </a:r>
            <a:endParaRPr kumimoji="1" lang="ja-JP" altLang="en-US" sz="2400" b="1" dirty="0"/>
          </a:p>
        </p:txBody>
      </p:sp>
    </p:spTree>
    <p:extLst>
      <p:ext uri="{BB962C8B-B14F-4D97-AF65-F5344CB8AC3E}">
        <p14:creationId xmlns:p14="http://schemas.microsoft.com/office/powerpoint/2010/main" val="2305477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781" y="0"/>
            <a:ext cx="6962437" cy="6858000"/>
          </a:xfrm>
          <a:prstGeom prst="rect">
            <a:avLst/>
          </a:prstGeom>
        </p:spPr>
      </p:pic>
    </p:spTree>
    <p:extLst>
      <p:ext uri="{BB962C8B-B14F-4D97-AF65-F5344CB8AC3E}">
        <p14:creationId xmlns:p14="http://schemas.microsoft.com/office/powerpoint/2010/main" val="144246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764704"/>
            <a:ext cx="8229600" cy="1224136"/>
          </a:xfrm>
        </p:spPr>
        <p:txBody>
          <a:bodyPr>
            <a:normAutofit/>
          </a:bodyPr>
          <a:lstStyle/>
          <a:p>
            <a:pPr algn="l"/>
            <a:r>
              <a:rPr kumimoji="1" lang="ja-JP" altLang="en-US" sz="4800" b="1" dirty="0">
                <a:solidFill>
                  <a:schemeClr val="accent1"/>
                </a:solidFill>
                <a:effectLst>
                  <a:glow rad="101600">
                    <a:schemeClr val="bg2">
                      <a:tint val="20000"/>
                      <a:alpha val="60000"/>
                    </a:schemeClr>
                  </a:glow>
                  <a:outerShdw blurRad="38100" dist="38100" dir="2700000" algn="tl">
                    <a:srgbClr val="000000">
                      <a:alpha val="43137"/>
                    </a:srgbClr>
                  </a:outerShdw>
                </a:effectLst>
              </a:rPr>
              <a:t>＜還付金サギ＞</a:t>
            </a:r>
          </a:p>
        </p:txBody>
      </p:sp>
      <p:sp>
        <p:nvSpPr>
          <p:cNvPr id="3" name="コンテンツ プレースホルダー 2"/>
          <p:cNvSpPr>
            <a:spLocks noGrp="1"/>
          </p:cNvSpPr>
          <p:nvPr>
            <p:ph idx="1"/>
          </p:nvPr>
        </p:nvSpPr>
        <p:spPr>
          <a:xfrm>
            <a:off x="539552" y="1916832"/>
            <a:ext cx="7632848" cy="3384376"/>
          </a:xfrm>
        </p:spPr>
        <p:txBody>
          <a:bodyPr>
            <a:normAutofit/>
          </a:bodyPr>
          <a:lstStyle/>
          <a:p>
            <a:pPr marL="0" indent="0">
              <a:buNone/>
            </a:pPr>
            <a:r>
              <a:rPr kumimoji="1" lang="ja-JP" altLang="en-US" dirty="0"/>
              <a:t>　</a:t>
            </a:r>
            <a:endParaRPr kumimoji="1" lang="en-US" altLang="ja-JP" dirty="0"/>
          </a:p>
          <a:p>
            <a:pPr marL="0" indent="0">
              <a:buNone/>
            </a:pPr>
            <a:r>
              <a:rPr lang="ja-JP" altLang="en-US" sz="4000" dirty="0"/>
              <a:t>公的機関</a:t>
            </a:r>
            <a:r>
              <a:rPr kumimoji="1" lang="ja-JP" altLang="en-US" sz="4000" dirty="0"/>
              <a:t>の職員などを装</a:t>
            </a:r>
            <a:r>
              <a:rPr lang="ja-JP" altLang="en-US" sz="4000" dirty="0"/>
              <a:t>い</a:t>
            </a:r>
            <a:r>
              <a:rPr kumimoji="1" lang="ja-JP" altLang="en-US" sz="4000" dirty="0"/>
              <a:t>、「払いすぎた医療費や年金などを返</a:t>
            </a:r>
            <a:r>
              <a:rPr lang="ja-JP" altLang="ja-JP" sz="4000" dirty="0"/>
              <a:t>します</a:t>
            </a:r>
            <a:r>
              <a:rPr lang="ja-JP" altLang="en-US" sz="4000" dirty="0"/>
              <a:t>」</a:t>
            </a:r>
            <a:r>
              <a:rPr lang="ja-JP" altLang="ja-JP" sz="4000" dirty="0"/>
              <a:t>と</a:t>
            </a:r>
            <a:r>
              <a:rPr lang="ja-JP" altLang="en-US" sz="4000" dirty="0"/>
              <a:t>電話で伝えて</a:t>
            </a:r>
            <a:r>
              <a:rPr lang="en-US" altLang="ja-JP" sz="4000" dirty="0"/>
              <a:t>ATM</a:t>
            </a:r>
            <a:r>
              <a:rPr lang="ja-JP" altLang="en-US" sz="4000" dirty="0"/>
              <a:t>で</a:t>
            </a:r>
            <a:r>
              <a:rPr lang="ja-JP" altLang="ja-JP" sz="4000" dirty="0"/>
              <a:t>お金を振り込ませる</a:t>
            </a:r>
            <a:r>
              <a:rPr lang="ja-JP" altLang="en-US" sz="4000" dirty="0"/>
              <a:t>サギ。</a:t>
            </a:r>
            <a:endParaRPr lang="en-US" altLang="ja-JP" sz="4000" dirty="0"/>
          </a:p>
          <a:p>
            <a:pPr marL="0" indent="0">
              <a:buNone/>
            </a:pPr>
            <a:endParaRPr kumimoji="1" lang="ja-JP" altLang="en-US" sz="4000" dirty="0"/>
          </a:p>
        </p:txBody>
      </p:sp>
    </p:spTree>
    <p:extLst>
      <p:ext uri="{BB962C8B-B14F-4D97-AF65-F5344CB8AC3E}">
        <p14:creationId xmlns:p14="http://schemas.microsoft.com/office/powerpoint/2010/main" val="2151758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307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908720"/>
            <a:ext cx="8229600" cy="1143000"/>
          </a:xfrm>
        </p:spPr>
        <p:txBody>
          <a:bodyPr>
            <a:normAutofit/>
          </a:bodyPr>
          <a:lstStyle/>
          <a:p>
            <a:r>
              <a:rPr kumimoji="1" lang="ja-JP" altLang="en-US" dirty="0">
                <a:solidFill>
                  <a:schemeClr val="accent1"/>
                </a:solidFill>
              </a:rPr>
              <a:t>「お金を振り込んでしまった」</a:t>
            </a:r>
          </a:p>
        </p:txBody>
      </p:sp>
      <p:sp>
        <p:nvSpPr>
          <p:cNvPr id="4" name="タイトル 1"/>
          <p:cNvSpPr txBox="1">
            <a:spLocks/>
          </p:cNvSpPr>
          <p:nvPr/>
        </p:nvSpPr>
        <p:spPr>
          <a:xfrm>
            <a:off x="467544" y="3573016"/>
            <a:ext cx="8352928" cy="1143000"/>
          </a:xfrm>
          <a:prstGeom prst="rect">
            <a:avLst/>
          </a:prstGeom>
          <a:effectLst>
            <a:softEdge rad="12700"/>
          </a:effectLst>
        </p:spPr>
        <p:txBody>
          <a:bodyPr vert="horz" rtlCol="0" anchor="ctr">
            <a:normAutofit/>
          </a:bodyPr>
          <a:lstStyle>
            <a:lvl1pPr algn="ctr" rtl="0" eaLnBrk="1" latinLnBrk="0" hangingPunct="1">
              <a:spcBef>
                <a:spcPct val="0"/>
              </a:spcBef>
              <a:buNone/>
              <a:defRPr kumimoji="1" sz="4400" baseline="0">
                <a:ln>
                  <a:noFill/>
                </a:ln>
                <a:solidFill>
                  <a:schemeClr val="tx2"/>
                </a:solidFill>
                <a:effectLst>
                  <a:glow rad="101600">
                    <a:schemeClr val="bg2">
                      <a:tint val="20000"/>
                      <a:alpha val="60000"/>
                    </a:schemeClr>
                  </a:glow>
                  <a:outerShdw blurRad="50800" dist="50800" dir="2700000" algn="tl" rotWithShape="0">
                    <a:srgbClr val="000000">
                      <a:alpha val="43137"/>
                    </a:srgbClr>
                  </a:outerShdw>
                </a:effectLst>
                <a:latin typeface="+mj-lt"/>
                <a:ea typeface="+mj-ea"/>
                <a:cs typeface="+mj-cs"/>
              </a:defRPr>
            </a:lvl1pPr>
          </a:lstStyle>
          <a:p>
            <a:r>
              <a:rPr lang="ja-JP" altLang="en-US" kern="0" dirty="0">
                <a:solidFill>
                  <a:schemeClr val="accent1"/>
                </a:solidFill>
              </a:rPr>
              <a:t>自分ならどう思いますか？</a:t>
            </a:r>
            <a:endParaRPr lang="en-US" altLang="ja-JP" kern="0" dirty="0">
              <a:solidFill>
                <a:schemeClr val="accent1"/>
              </a:solidFill>
            </a:endParaRPr>
          </a:p>
        </p:txBody>
      </p:sp>
      <p:sp>
        <p:nvSpPr>
          <p:cNvPr id="5" name="下矢印 4"/>
          <p:cNvSpPr/>
          <p:nvPr/>
        </p:nvSpPr>
        <p:spPr>
          <a:xfrm>
            <a:off x="3419872" y="1988840"/>
            <a:ext cx="576064"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683568" y="3356992"/>
            <a:ext cx="7776864" cy="151216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7594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1403648" y="1124744"/>
            <a:ext cx="5760640" cy="1944216"/>
          </a:xfrm>
        </p:spPr>
        <p:txBody>
          <a:bodyPr>
            <a:normAutofit/>
          </a:bodyPr>
          <a:lstStyle/>
          <a:p>
            <a:r>
              <a:rPr lang="en-US" altLang="ja-JP" sz="3200" dirty="0">
                <a:solidFill>
                  <a:schemeClr val="accent1"/>
                </a:solidFill>
                <a:effectLst>
                  <a:glow rad="101600">
                    <a:schemeClr val="bg2">
                      <a:tint val="20000"/>
                      <a:alpha val="60000"/>
                    </a:schemeClr>
                  </a:glow>
                </a:effectLst>
              </a:rPr>
              <a:t>1</a:t>
            </a:r>
            <a:r>
              <a:rPr lang="ja-JP" altLang="en-US" sz="3200" dirty="0">
                <a:solidFill>
                  <a:schemeClr val="accent1"/>
                </a:solidFill>
                <a:effectLst>
                  <a:glow rad="101600">
                    <a:schemeClr val="bg2">
                      <a:tint val="20000"/>
                      <a:alpha val="60000"/>
                    </a:schemeClr>
                  </a:glow>
                </a:effectLst>
              </a:rPr>
              <a:t>番悪いのはサギ師である</a:t>
            </a:r>
            <a:br>
              <a:rPr lang="en-US" altLang="ja-JP" sz="3200" dirty="0">
                <a:solidFill>
                  <a:schemeClr val="accent1"/>
                </a:solidFill>
                <a:effectLst>
                  <a:glow rad="101600">
                    <a:schemeClr val="bg2">
                      <a:tint val="20000"/>
                      <a:alpha val="60000"/>
                    </a:schemeClr>
                  </a:glow>
                </a:effectLst>
              </a:rPr>
            </a:br>
            <a:r>
              <a:rPr lang="ja-JP" altLang="en-US" sz="3200" dirty="0">
                <a:solidFill>
                  <a:schemeClr val="accent1"/>
                </a:solidFill>
                <a:effectLst>
                  <a:glow rad="101600">
                    <a:schemeClr val="bg2">
                      <a:tint val="20000"/>
                      <a:alpha val="60000"/>
                    </a:schemeClr>
                  </a:glow>
                </a:effectLst>
              </a:rPr>
              <a:t>自分を責める必要はない</a:t>
            </a:r>
            <a:endParaRPr kumimoji="1" lang="ja-JP" altLang="en-US" sz="3200" dirty="0">
              <a:solidFill>
                <a:schemeClr val="accent1"/>
              </a:solidFill>
              <a:effectLst>
                <a:glow rad="101600">
                  <a:schemeClr val="bg2">
                    <a:tint val="20000"/>
                    <a:alpha val="60000"/>
                  </a:schemeClr>
                </a:glow>
              </a:effectLst>
            </a:endParaRPr>
          </a:p>
        </p:txBody>
      </p:sp>
      <p:sp>
        <p:nvSpPr>
          <p:cNvPr id="6" name="コンテンツ プレースホルダー 5"/>
          <p:cNvSpPr>
            <a:spLocks noGrp="1"/>
          </p:cNvSpPr>
          <p:nvPr>
            <p:ph idx="1"/>
          </p:nvPr>
        </p:nvSpPr>
        <p:spPr>
          <a:xfrm rot="707939">
            <a:off x="626387" y="234257"/>
            <a:ext cx="7843702" cy="3639678"/>
          </a:xfrm>
          <a:prstGeom prst="irregularSeal2">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0" algn="just">
              <a:spcAft>
                <a:spcPts val="0"/>
              </a:spcAft>
              <a:buNone/>
              <a:tabLst>
                <a:tab pos="1638300" algn="l"/>
              </a:tabLst>
            </a:pPr>
            <a:endParaRPr lang="ja-JP" altLang="ja-JP" sz="2400" kern="100" dirty="0">
              <a:solidFill>
                <a:schemeClr val="accent1"/>
              </a:solidFill>
              <a:latin typeface="Century"/>
              <a:ea typeface="ＭＳ 明朝"/>
              <a:cs typeface="Times New Roman"/>
            </a:endParaRPr>
          </a:p>
          <a:p>
            <a:pPr marL="0" indent="0">
              <a:buNone/>
            </a:pPr>
            <a:endParaRPr kumimoji="1" lang="ja-JP" altLang="en-US" dirty="0">
              <a:solidFill>
                <a:schemeClr val="accent1"/>
              </a:solidFill>
            </a:endParaRPr>
          </a:p>
        </p:txBody>
      </p:sp>
      <p:sp>
        <p:nvSpPr>
          <p:cNvPr id="7" name="下矢印 6"/>
          <p:cNvSpPr/>
          <p:nvPr/>
        </p:nvSpPr>
        <p:spPr>
          <a:xfrm>
            <a:off x="3651880" y="3356992"/>
            <a:ext cx="792088"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645154" y="4639810"/>
            <a:ext cx="7580860" cy="1704345"/>
            <a:chOff x="519532" y="4626220"/>
            <a:chExt cx="7848872" cy="1640240"/>
          </a:xfrm>
        </p:grpSpPr>
        <p:sp>
          <p:nvSpPr>
            <p:cNvPr id="8" name="角丸四角形 7"/>
            <p:cNvSpPr/>
            <p:nvPr/>
          </p:nvSpPr>
          <p:spPr>
            <a:xfrm>
              <a:off x="659160" y="4800560"/>
              <a:ext cx="7297216" cy="122072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4"/>
            <p:cNvSpPr txBox="1">
              <a:spLocks/>
            </p:cNvSpPr>
            <p:nvPr/>
          </p:nvSpPr>
          <p:spPr>
            <a:xfrm>
              <a:off x="519532" y="4626220"/>
              <a:ext cx="7848872" cy="1640240"/>
            </a:xfrm>
            <a:prstGeom prst="rect">
              <a:avLst/>
            </a:prstGeom>
            <a:effectLst>
              <a:softEdge rad="12700"/>
            </a:effectLst>
          </p:spPr>
          <p:txBody>
            <a:bodyPr vert="horz" rtlCol="0" anchor="ctr">
              <a:normAutofit/>
            </a:bodyPr>
            <a:lstStyle>
              <a:lvl1pPr algn="ctr" rtl="0" eaLnBrk="1" latinLnBrk="0" hangingPunct="1">
                <a:spcBef>
                  <a:spcPct val="0"/>
                </a:spcBef>
                <a:buNone/>
                <a:defRPr kumimoji="1" sz="4400" baseline="0">
                  <a:ln>
                    <a:noFill/>
                  </a:ln>
                  <a:solidFill>
                    <a:schemeClr val="tx2"/>
                  </a:solidFill>
                  <a:effectLst>
                    <a:glow rad="101600">
                      <a:schemeClr val="bg2">
                        <a:tint val="20000"/>
                        <a:alpha val="60000"/>
                      </a:schemeClr>
                    </a:glow>
                    <a:outerShdw blurRad="50800" dist="50800" dir="2700000" algn="tl" rotWithShape="0">
                      <a:srgbClr val="000000">
                        <a:alpha val="43137"/>
                      </a:srgbClr>
                    </a:outerShdw>
                  </a:effectLst>
                  <a:latin typeface="+mj-lt"/>
                  <a:ea typeface="+mj-ea"/>
                  <a:cs typeface="+mj-cs"/>
                </a:defRPr>
              </a:lvl1pPr>
            </a:lstStyle>
            <a:p>
              <a:r>
                <a:rPr lang="en-US" altLang="ja-JP" sz="3200" kern="0" dirty="0">
                  <a:solidFill>
                    <a:schemeClr val="accent1"/>
                  </a:solidFill>
                  <a:effectLst>
                    <a:glow rad="101600">
                      <a:schemeClr val="bg2">
                        <a:tint val="20000"/>
                        <a:alpha val="60000"/>
                      </a:schemeClr>
                    </a:glow>
                  </a:effectLst>
                </a:rPr>
                <a:t>1</a:t>
              </a:r>
              <a:r>
                <a:rPr lang="ja-JP" altLang="en-US" sz="3200" kern="0" dirty="0">
                  <a:solidFill>
                    <a:schemeClr val="accent1"/>
                  </a:solidFill>
                  <a:effectLst>
                    <a:glow rad="101600">
                      <a:schemeClr val="bg2">
                        <a:tint val="20000"/>
                        <a:alpha val="60000"/>
                      </a:schemeClr>
                    </a:glow>
                  </a:effectLst>
                </a:rPr>
                <a:t>人で悩まず、早めの対応を！！</a:t>
              </a:r>
            </a:p>
          </p:txBody>
        </p:sp>
      </p:grpSp>
    </p:spTree>
    <p:extLst>
      <p:ext uri="{BB962C8B-B14F-4D97-AF65-F5344CB8AC3E}">
        <p14:creationId xmlns:p14="http://schemas.microsoft.com/office/powerpoint/2010/main" val="326017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428604"/>
            <a:ext cx="8229600" cy="1488228"/>
          </a:xfrm>
        </p:spPr>
        <p:txBody>
          <a:bodyPr>
            <a:normAutofit/>
          </a:bodyPr>
          <a:lstStyle/>
          <a:p>
            <a:pPr algn="l"/>
            <a:r>
              <a:rPr lang="ja-JP" altLang="en-US" sz="4000" dirty="0">
                <a:solidFill>
                  <a:schemeClr val="accent1"/>
                </a:solidFill>
              </a:rPr>
              <a:t>○どのような対応を取りますか？</a:t>
            </a:r>
            <a:endParaRPr kumimoji="1" lang="ja-JP" altLang="en-US" sz="4000" dirty="0">
              <a:solidFill>
                <a:schemeClr val="accent1"/>
              </a:solidFill>
            </a:endParaRPr>
          </a:p>
        </p:txBody>
      </p:sp>
      <p:sp>
        <p:nvSpPr>
          <p:cNvPr id="5" name="コンテンツ プレースホルダー 4"/>
          <p:cNvSpPr>
            <a:spLocks noGrp="1"/>
          </p:cNvSpPr>
          <p:nvPr>
            <p:ph idx="1"/>
          </p:nvPr>
        </p:nvSpPr>
        <p:spPr>
          <a:xfrm>
            <a:off x="1031534" y="1628800"/>
            <a:ext cx="7023724" cy="4687200"/>
          </a:xfrm>
        </p:spPr>
        <p:txBody>
          <a:bodyPr/>
          <a:lstStyle/>
          <a:p>
            <a:pPr marL="0" indent="0">
              <a:buNone/>
            </a:pPr>
            <a:endParaRPr lang="en-US" altLang="ja-JP" b="1" dirty="0"/>
          </a:p>
          <a:p>
            <a:pPr marL="0" indent="0">
              <a:buNone/>
            </a:pPr>
            <a:r>
              <a:rPr lang="ja-JP" altLang="en-US" b="1" dirty="0"/>
              <a:t>自分を責めずに、相談しましょう。</a:t>
            </a:r>
            <a:endParaRPr lang="en-US" altLang="ja-JP" b="1" dirty="0"/>
          </a:p>
          <a:p>
            <a:pPr marL="0" indent="0">
              <a:buNone/>
            </a:pPr>
            <a:endParaRPr lang="en-US" altLang="ja-JP" b="1" dirty="0"/>
          </a:p>
          <a:p>
            <a:pPr marL="0" indent="0">
              <a:buNone/>
            </a:pPr>
            <a:r>
              <a:rPr lang="ja-JP" altLang="en-US" b="1" dirty="0"/>
              <a:t>📞１８８（泣き寝入りいやや）</a:t>
            </a:r>
            <a:endParaRPr lang="en-US" altLang="ja-JP" b="1" dirty="0"/>
          </a:p>
          <a:p>
            <a:pPr marL="0" indent="0">
              <a:buNone/>
            </a:pPr>
            <a:r>
              <a:rPr lang="ja-JP" altLang="en-US" b="1" dirty="0"/>
              <a:t>　　　　　消費者ホットライン</a:t>
            </a:r>
            <a:endParaRPr lang="en-US" altLang="ja-JP" b="1" dirty="0"/>
          </a:p>
          <a:p>
            <a:pPr marL="0" indent="0">
              <a:buNone/>
            </a:pPr>
            <a:endParaRPr lang="ja-JP" altLang="en-US" b="1" dirty="0"/>
          </a:p>
          <a:p>
            <a:pPr marL="0" indent="0">
              <a:buNone/>
            </a:pPr>
            <a:r>
              <a:rPr lang="ja-JP" altLang="en-US" b="1" dirty="0"/>
              <a:t>📞＃９１１０警察相談専用ダイヤル</a:t>
            </a:r>
          </a:p>
        </p:txBody>
      </p:sp>
      <p:sp>
        <p:nvSpPr>
          <p:cNvPr id="6" name="正方形/長方形 5"/>
          <p:cNvSpPr/>
          <p:nvPr/>
        </p:nvSpPr>
        <p:spPr>
          <a:xfrm>
            <a:off x="1187624" y="2132856"/>
            <a:ext cx="5670376" cy="707886"/>
          </a:xfrm>
          <a:prstGeom prst="rect">
            <a:avLst/>
          </a:prstGeom>
        </p:spPr>
        <p:txBody>
          <a:bodyPr wrap="square">
            <a:spAutoFit/>
          </a:bodyPr>
          <a:lstStyle/>
          <a:p>
            <a:endParaRPr lang="ja-JP" altLang="en-US" sz="2000" dirty="0">
              <a:solidFill>
                <a:srgbClr val="000000"/>
              </a:solidFill>
              <a:latin typeface="Segoe UI Emoji" panose="020B0502040204020203" pitchFamily="34" charset="0"/>
            </a:endParaRPr>
          </a:p>
          <a:p>
            <a:r>
              <a:rPr lang="ja-JP" altLang="en-US" sz="2000" dirty="0">
                <a:solidFill>
                  <a:srgbClr val="000000"/>
                </a:solidFill>
                <a:latin typeface="Segoe UI Emoji" panose="020B0502040204020203" pitchFamily="34" charset="0"/>
              </a:rPr>
              <a:t> </a:t>
            </a:r>
            <a:endParaRPr lang="ja-JP" altLang="en-US" dirty="0"/>
          </a:p>
        </p:txBody>
      </p:sp>
    </p:spTree>
    <p:extLst>
      <p:ext uri="{BB962C8B-B14F-4D97-AF65-F5344CB8AC3E}">
        <p14:creationId xmlns:p14="http://schemas.microsoft.com/office/powerpoint/2010/main" val="4091388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28604"/>
            <a:ext cx="8424936" cy="1143000"/>
          </a:xfrm>
        </p:spPr>
        <p:txBody>
          <a:bodyPr>
            <a:normAutofit fontScale="90000"/>
          </a:bodyPr>
          <a:lstStyle/>
          <a:p>
            <a:pPr algn="l"/>
            <a:r>
              <a:rPr lang="ja-JP" altLang="en-US" dirty="0">
                <a:solidFill>
                  <a:schemeClr val="accent1"/>
                </a:solidFill>
              </a:rPr>
              <a:t>様々な詐欺</a:t>
            </a:r>
            <a:r>
              <a:rPr kumimoji="1" lang="ja-JP" altLang="en-US" dirty="0">
                <a:solidFill>
                  <a:schemeClr val="accent1"/>
                </a:solidFill>
              </a:rPr>
              <a:t>にだまされないために</a:t>
            </a:r>
            <a:r>
              <a:rPr lang="ja-JP" altLang="en-US" dirty="0">
                <a:solidFill>
                  <a:schemeClr val="accent1"/>
                </a:solidFill>
              </a:rPr>
              <a:t>は</a:t>
            </a:r>
            <a:endParaRPr kumimoji="1" lang="ja-JP" altLang="en-US" dirty="0">
              <a:solidFill>
                <a:schemeClr val="accent1"/>
              </a:solidFill>
            </a:endParaRPr>
          </a:p>
        </p:txBody>
      </p:sp>
      <p:sp>
        <p:nvSpPr>
          <p:cNvPr id="3" name="コンテンツ プレースホルダー 2"/>
          <p:cNvSpPr>
            <a:spLocks noGrp="1"/>
          </p:cNvSpPr>
          <p:nvPr>
            <p:ph idx="1"/>
          </p:nvPr>
        </p:nvSpPr>
        <p:spPr>
          <a:xfrm>
            <a:off x="421196" y="1772816"/>
            <a:ext cx="8229600" cy="4687200"/>
          </a:xfrm>
        </p:spPr>
        <p:txBody>
          <a:bodyPr>
            <a:normAutofit fontScale="92500"/>
          </a:bodyPr>
          <a:lstStyle/>
          <a:p>
            <a:r>
              <a:rPr lang="ja-JP" altLang="ja-JP" dirty="0"/>
              <a:t>最近流行している詐欺を把握しておく。</a:t>
            </a:r>
          </a:p>
          <a:p>
            <a:r>
              <a:rPr lang="ja-JP" altLang="ja-JP" dirty="0"/>
              <a:t>何かおかしいなと思ったら消費生活センターや警察などにすぐ相談する。</a:t>
            </a:r>
          </a:p>
          <a:p>
            <a:r>
              <a:rPr lang="ja-JP" altLang="ja-JP" dirty="0"/>
              <a:t>何かおかしいなと思ったらすぐに電話を切る。</a:t>
            </a:r>
          </a:p>
          <a:p>
            <a:r>
              <a:rPr lang="ja-JP" altLang="ja-JP" dirty="0"/>
              <a:t>相談しやすい人を見つけておく。</a:t>
            </a:r>
          </a:p>
          <a:p>
            <a:r>
              <a:rPr lang="ja-JP" altLang="ja-JP" dirty="0"/>
              <a:t>怪しい電話がかかってきたことを友人と共有するなど，日頃から情報交換を行う。</a:t>
            </a:r>
          </a:p>
          <a:p>
            <a:r>
              <a:rPr lang="ja-JP" altLang="en-US" dirty="0"/>
              <a:t>うそ電話サギ撃退</a:t>
            </a:r>
            <a:r>
              <a:rPr lang="ja-JP" altLang="ja-JP" dirty="0"/>
              <a:t>装置を電話に取り付ける。</a:t>
            </a:r>
          </a:p>
        </p:txBody>
      </p:sp>
    </p:spTree>
    <p:extLst>
      <p:ext uri="{BB962C8B-B14F-4D97-AF65-F5344CB8AC3E}">
        <p14:creationId xmlns:p14="http://schemas.microsoft.com/office/powerpoint/2010/main" val="2597997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ja-JP" altLang="en-US" dirty="0">
                <a:solidFill>
                  <a:schemeClr val="accent1"/>
                </a:solidFill>
              </a:rPr>
              <a:t>うそ電話サギ撃退</a:t>
            </a:r>
            <a:r>
              <a:rPr kumimoji="1" lang="ja-JP" altLang="en-US" dirty="0">
                <a:solidFill>
                  <a:schemeClr val="accent1"/>
                </a:solidFill>
              </a:rPr>
              <a:t>装置</a:t>
            </a:r>
          </a:p>
        </p:txBody>
      </p:sp>
      <p:sp>
        <p:nvSpPr>
          <p:cNvPr id="7" name="角丸四角形吹き出し 6"/>
          <p:cNvSpPr/>
          <p:nvPr/>
        </p:nvSpPr>
        <p:spPr>
          <a:xfrm>
            <a:off x="323528" y="1844824"/>
            <a:ext cx="3960440" cy="3168352"/>
          </a:xfrm>
          <a:prstGeom prst="wedgeRoundRectCallout">
            <a:avLst>
              <a:gd name="adj1" fmla="val 61131"/>
              <a:gd name="adj2" fmla="val 38631"/>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dirty="0"/>
          </a:p>
        </p:txBody>
      </p:sp>
      <p:sp>
        <p:nvSpPr>
          <p:cNvPr id="8" name="正方形/長方形 7"/>
          <p:cNvSpPr/>
          <p:nvPr/>
        </p:nvSpPr>
        <p:spPr>
          <a:xfrm>
            <a:off x="467544" y="2132856"/>
            <a:ext cx="3816424" cy="3046988"/>
          </a:xfrm>
          <a:prstGeom prst="rect">
            <a:avLst/>
          </a:prstGeom>
        </p:spPr>
        <p:txBody>
          <a:bodyPr wrap="square">
            <a:spAutoFit/>
          </a:bodyPr>
          <a:lstStyle/>
          <a:p>
            <a:r>
              <a:rPr lang="ja-JP" altLang="en-US" sz="2400" dirty="0"/>
              <a:t>　</a:t>
            </a:r>
            <a:r>
              <a:rPr lang="ja-JP" altLang="ja-JP" sz="2400" b="1" dirty="0">
                <a:solidFill>
                  <a:schemeClr val="tx2">
                    <a:lumMod val="50000"/>
                  </a:schemeClr>
                </a:solidFill>
              </a:rPr>
              <a:t>この電話は，振り込め詐欺などの犯罪被害防止のため，会話内容が自動録音されます。</a:t>
            </a:r>
            <a:endParaRPr lang="en-US" altLang="ja-JP" sz="2400" b="1" dirty="0">
              <a:solidFill>
                <a:schemeClr val="tx2">
                  <a:lumMod val="50000"/>
                </a:schemeClr>
              </a:solidFill>
            </a:endParaRPr>
          </a:p>
          <a:p>
            <a:r>
              <a:rPr lang="ja-JP" altLang="ja-JP" sz="2400" b="1" dirty="0">
                <a:solidFill>
                  <a:schemeClr val="tx2">
                    <a:lumMod val="50000"/>
                  </a:schemeClr>
                </a:solidFill>
              </a:rPr>
              <a:t>これから呼び出しますので，このままお待ちください。</a:t>
            </a:r>
            <a:endParaRPr lang="en-US" altLang="ja-JP" sz="2400" b="1" dirty="0">
              <a:solidFill>
                <a:schemeClr val="tx2">
                  <a:lumMod val="50000"/>
                </a:schemeClr>
              </a:solidFill>
            </a:endParaRPr>
          </a:p>
          <a:p>
            <a:endParaRPr lang="ja-JP" altLang="en-US" sz="2400" dirty="0"/>
          </a:p>
        </p:txBody>
      </p:sp>
      <p:sp>
        <p:nvSpPr>
          <p:cNvPr id="3" name="正方形/長方形 2">
            <a:extLst>
              <a:ext uri="{FF2B5EF4-FFF2-40B4-BE49-F238E27FC236}">
                <a16:creationId xmlns:a16="http://schemas.microsoft.com/office/drawing/2014/main" id="{E34717E3-8288-40C7-AECC-37F241EC85AA}"/>
              </a:ext>
            </a:extLst>
          </p:cNvPr>
          <p:cNvSpPr/>
          <p:nvPr/>
        </p:nvSpPr>
        <p:spPr>
          <a:xfrm>
            <a:off x="4932040" y="5179844"/>
            <a:ext cx="1368152" cy="55341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45E37212-6205-4E8B-BC64-31E9BAB3AD4D}"/>
              </a:ext>
            </a:extLst>
          </p:cNvPr>
          <p:cNvSpPr/>
          <p:nvPr/>
        </p:nvSpPr>
        <p:spPr>
          <a:xfrm>
            <a:off x="6588224" y="5739738"/>
            <a:ext cx="1368152" cy="20954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F3AF0ADA-BBAD-4117-9B42-4A08651F701F}"/>
              </a:ext>
            </a:extLst>
          </p:cNvPr>
          <p:cNvSpPr/>
          <p:nvPr/>
        </p:nvSpPr>
        <p:spPr>
          <a:xfrm>
            <a:off x="5076056" y="3985766"/>
            <a:ext cx="432048" cy="102741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5" name="コンテンツ プレースホルダー 4">
            <a:extLst>
              <a:ext uri="{FF2B5EF4-FFF2-40B4-BE49-F238E27FC236}">
                <a16:creationId xmlns:a16="http://schemas.microsoft.com/office/drawing/2014/main" id="{F5A0BFCC-E605-4FBB-923D-EF4567ACD366}"/>
              </a:ext>
            </a:extLst>
          </p:cNvPr>
          <p:cNvSpPr>
            <a:spLocks noGrp="1"/>
          </p:cNvSpPr>
          <p:nvPr>
            <p:ph idx="1"/>
          </p:nvPr>
        </p:nvSpPr>
        <p:spPr/>
        <p:txBody>
          <a:bodyPr/>
          <a:lstStyle/>
          <a:p>
            <a:endParaRPr lang="ja-JP" altLang="en-US"/>
          </a:p>
        </p:txBody>
      </p:sp>
      <p:pic>
        <p:nvPicPr>
          <p:cNvPr id="1026" name="Picture 2" descr="通話録音装置のイラスト">
            <a:extLst>
              <a:ext uri="{FF2B5EF4-FFF2-40B4-BE49-F238E27FC236}">
                <a16:creationId xmlns:a16="http://schemas.microsoft.com/office/drawing/2014/main" id="{B0CCF150-C5FA-40C5-9A85-73267D981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153524"/>
            <a:ext cx="4286250"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98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60648"/>
            <a:ext cx="8229600" cy="1143000"/>
          </a:xfrm>
        </p:spPr>
        <p:txBody>
          <a:bodyPr>
            <a:normAutofit/>
          </a:bodyPr>
          <a:lstStyle/>
          <a:p>
            <a:pPr algn="l"/>
            <a:r>
              <a:rPr lang="ja-JP" altLang="en-US" dirty="0">
                <a:solidFill>
                  <a:schemeClr val="accent1"/>
                </a:solidFill>
              </a:rPr>
              <a:t>さいごに</a:t>
            </a:r>
            <a:endParaRPr kumimoji="1" lang="ja-JP" altLang="en-US" dirty="0">
              <a:solidFill>
                <a:schemeClr val="accent1"/>
              </a:solidFill>
            </a:endParaRPr>
          </a:p>
        </p:txBody>
      </p:sp>
      <p:sp>
        <p:nvSpPr>
          <p:cNvPr id="3" name="コンテンツ プレースホルダー 2"/>
          <p:cNvSpPr>
            <a:spLocks noGrp="1"/>
          </p:cNvSpPr>
          <p:nvPr>
            <p:ph idx="1"/>
          </p:nvPr>
        </p:nvSpPr>
        <p:spPr>
          <a:xfrm>
            <a:off x="395536" y="1308585"/>
            <a:ext cx="8229600" cy="3488567"/>
          </a:xfrm>
        </p:spPr>
        <p:txBody>
          <a:bodyPr>
            <a:normAutofit/>
          </a:bodyPr>
          <a:lstStyle/>
          <a:p>
            <a:pPr marL="0" indent="0">
              <a:buNone/>
            </a:pPr>
            <a:r>
              <a:rPr kumimoji="1" lang="ja-JP" altLang="en-US" sz="3600" b="1" dirty="0"/>
              <a:t>今日の学びを友人や家族に伝える</a:t>
            </a:r>
            <a:endParaRPr kumimoji="1" lang="en-US" altLang="ja-JP" sz="3600" b="1" dirty="0"/>
          </a:p>
          <a:p>
            <a:pPr marL="0" indent="0">
              <a:buNone/>
            </a:pPr>
            <a:endParaRPr lang="en-US" altLang="ja-JP" sz="3600" b="1" dirty="0"/>
          </a:p>
          <a:p>
            <a:pPr marL="0" indent="0">
              <a:buNone/>
            </a:pPr>
            <a:r>
              <a:rPr lang="ja-JP" altLang="en-US" sz="3600" b="1" dirty="0"/>
              <a:t>周りの人にも知識が身に付き、だまされにくくなる</a:t>
            </a:r>
            <a:endParaRPr lang="en-US" altLang="ja-JP" sz="3600" b="1" dirty="0"/>
          </a:p>
          <a:p>
            <a:pPr marL="0" indent="0">
              <a:buNone/>
            </a:pPr>
            <a:endParaRPr kumimoji="1" lang="en-US" altLang="ja-JP" sz="3600" b="1" dirty="0"/>
          </a:p>
          <a:p>
            <a:pPr marL="0" indent="0">
              <a:buNone/>
            </a:pPr>
            <a:endParaRPr lang="en-US" altLang="ja-JP" sz="3600" b="1" dirty="0"/>
          </a:p>
          <a:p>
            <a:pPr marL="0" indent="0">
              <a:buNone/>
            </a:pPr>
            <a:endParaRPr lang="en-US" altLang="ja-JP" sz="3600" b="1" dirty="0"/>
          </a:p>
        </p:txBody>
      </p:sp>
      <p:sp>
        <p:nvSpPr>
          <p:cNvPr id="4" name="下矢印 3"/>
          <p:cNvSpPr/>
          <p:nvPr/>
        </p:nvSpPr>
        <p:spPr>
          <a:xfrm>
            <a:off x="1691680" y="1960792"/>
            <a:ext cx="504056"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1691680" y="3789040"/>
            <a:ext cx="504056"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755576" y="4797152"/>
            <a:ext cx="7272808" cy="1368152"/>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solidFill>
                  <a:schemeClr val="accent1"/>
                </a:solidFill>
              </a:rPr>
              <a:t>被害の減少につながる</a:t>
            </a:r>
          </a:p>
        </p:txBody>
      </p:sp>
    </p:spTree>
    <p:extLst>
      <p:ext uri="{BB962C8B-B14F-4D97-AF65-F5344CB8AC3E}">
        <p14:creationId xmlns:p14="http://schemas.microsoft.com/office/powerpoint/2010/main" val="276924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620688"/>
            <a:ext cx="8064896" cy="5112568"/>
          </a:xfrm>
        </p:spPr>
        <p:txBody>
          <a:bodyPr>
            <a:normAutofit/>
          </a:bodyPr>
          <a:lstStyle/>
          <a:p>
            <a:pPr algn="l"/>
            <a:r>
              <a:rPr kumimoji="1" lang="ja-JP" altLang="en-US" sz="4000" dirty="0">
                <a:solidFill>
                  <a:schemeClr val="accent1"/>
                </a:solidFill>
              </a:rPr>
              <a:t>○たくさんの人に今日の学びを</a:t>
            </a:r>
            <a:br>
              <a:rPr kumimoji="1" lang="en-US" altLang="ja-JP" sz="4000" dirty="0">
                <a:solidFill>
                  <a:schemeClr val="accent1"/>
                </a:solidFill>
              </a:rPr>
            </a:br>
            <a:r>
              <a:rPr kumimoji="1" lang="ja-JP" altLang="en-US" sz="4000" dirty="0">
                <a:solidFill>
                  <a:schemeClr val="accent1"/>
                </a:solidFill>
              </a:rPr>
              <a:t>　共有してください。</a:t>
            </a:r>
            <a:br>
              <a:rPr kumimoji="1" lang="en-US" altLang="ja-JP" sz="4000" dirty="0">
                <a:solidFill>
                  <a:schemeClr val="accent1"/>
                </a:solidFill>
              </a:rPr>
            </a:br>
            <a:br>
              <a:rPr kumimoji="1" lang="en-US" altLang="ja-JP" sz="4000" dirty="0">
                <a:solidFill>
                  <a:schemeClr val="accent1"/>
                </a:solidFill>
              </a:rPr>
            </a:br>
            <a:r>
              <a:rPr kumimoji="1" lang="ja-JP" altLang="en-US" sz="4000" dirty="0">
                <a:solidFill>
                  <a:schemeClr val="accent1"/>
                </a:solidFill>
              </a:rPr>
              <a:t>○本日は、貴重なお時間を</a:t>
            </a:r>
            <a:br>
              <a:rPr kumimoji="1" lang="en-US" altLang="ja-JP" sz="4000" dirty="0">
                <a:solidFill>
                  <a:schemeClr val="accent1"/>
                </a:solidFill>
              </a:rPr>
            </a:br>
            <a:r>
              <a:rPr kumimoji="1" lang="ja-JP" altLang="en-US" sz="4000" dirty="0">
                <a:solidFill>
                  <a:schemeClr val="accent1"/>
                </a:solidFill>
              </a:rPr>
              <a:t>　ありがとうございました。</a:t>
            </a:r>
          </a:p>
        </p:txBody>
      </p:sp>
    </p:spTree>
    <p:extLst>
      <p:ext uri="{BB962C8B-B14F-4D97-AF65-F5344CB8AC3E}">
        <p14:creationId xmlns:p14="http://schemas.microsoft.com/office/powerpoint/2010/main" val="971105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12305" y="119270"/>
            <a:ext cx="7772400" cy="1177580"/>
          </a:xfrm>
        </p:spPr>
        <p:txBody>
          <a:bodyPr/>
          <a:lstStyle/>
          <a:p>
            <a:r>
              <a:rPr kumimoji="1" lang="ja-JP" altLang="en-US" b="1" dirty="0"/>
              <a:t>悪質業者お断りの歌</a:t>
            </a:r>
          </a:p>
        </p:txBody>
      </p:sp>
      <p:sp>
        <p:nvSpPr>
          <p:cNvPr id="3" name="サブタイトル 2"/>
          <p:cNvSpPr>
            <a:spLocks noGrp="1"/>
          </p:cNvSpPr>
          <p:nvPr>
            <p:ph type="subTitle" idx="1"/>
          </p:nvPr>
        </p:nvSpPr>
        <p:spPr>
          <a:xfrm>
            <a:off x="0" y="1763213"/>
            <a:ext cx="4333461" cy="2497240"/>
          </a:xfrm>
        </p:spPr>
        <p:txBody>
          <a:bodyPr numCol="1">
            <a:normAutofit/>
          </a:bodyPr>
          <a:lstStyle/>
          <a:p>
            <a:pPr algn="l"/>
            <a:endParaRPr lang="ja-JP" altLang="en-US" b="1" dirty="0"/>
          </a:p>
          <a:p>
            <a:pPr algn="l"/>
            <a:r>
              <a:rPr lang="ja-JP" altLang="en-US" b="1" dirty="0"/>
              <a:t>一　もしもし奥さん　こんにちは</a:t>
            </a:r>
            <a:endParaRPr lang="en-US" altLang="ja-JP" b="1" dirty="0"/>
          </a:p>
          <a:p>
            <a:pPr algn="l"/>
            <a:r>
              <a:rPr lang="ja-JP" altLang="en-US" b="1" dirty="0"/>
              <a:t>　　　健康食品　送ります</a:t>
            </a:r>
          </a:p>
          <a:p>
            <a:pPr algn="l"/>
            <a:r>
              <a:rPr lang="ja-JP" altLang="en-US" b="1" dirty="0"/>
              <a:t>　　　頼んだ覚えは　ありません</a:t>
            </a:r>
          </a:p>
          <a:p>
            <a:pPr algn="l"/>
            <a:r>
              <a:rPr lang="ja-JP" altLang="en-US" b="1" dirty="0"/>
              <a:t>　　　きっぱり　はっきり　断ろう</a:t>
            </a:r>
          </a:p>
          <a:p>
            <a:pPr algn="l"/>
            <a:endParaRPr lang="ja-JP" altLang="en-US" b="1" dirty="0"/>
          </a:p>
          <a:p>
            <a:pPr algn="l"/>
            <a:endParaRPr kumimoji="1" lang="ja-JP" altLang="en-US" b="1" dirty="0"/>
          </a:p>
        </p:txBody>
      </p:sp>
      <p:sp>
        <p:nvSpPr>
          <p:cNvPr id="4" name="テキスト ボックス 3"/>
          <p:cNvSpPr txBox="1"/>
          <p:nvPr/>
        </p:nvSpPr>
        <p:spPr>
          <a:xfrm>
            <a:off x="4364736" y="2190495"/>
            <a:ext cx="4779264" cy="1806648"/>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二　もしもしご主人　こんにちは</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年金　医療費　返します</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いそいで　</a:t>
            </a:r>
            <a:r>
              <a:rPr kumimoji="1"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ATM</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で　手続きを</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しまった　すっかり　だまされた　</a:t>
            </a:r>
          </a:p>
        </p:txBody>
      </p:sp>
      <p:sp>
        <p:nvSpPr>
          <p:cNvPr id="5" name="テキスト ボックス 4"/>
          <p:cNvSpPr txBox="1"/>
          <p:nvPr/>
        </p:nvSpPr>
        <p:spPr>
          <a:xfrm>
            <a:off x="1040296" y="1296850"/>
            <a:ext cx="7116418" cy="4247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1" lang="ja-JP" altLang="en-US" sz="2400" b="1"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～「うさぎとかめ」のメロディで～　　　作詞　中野直実</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サブタイトル 2"/>
          <p:cNvSpPr txBox="1">
            <a:spLocks/>
          </p:cNvSpPr>
          <p:nvPr/>
        </p:nvSpPr>
        <p:spPr>
          <a:xfrm>
            <a:off x="2060447" y="3997143"/>
            <a:ext cx="5681473" cy="2391944"/>
          </a:xfrm>
          <a:prstGeom prst="rect">
            <a:avLst/>
          </a:prstGeom>
        </p:spPr>
        <p:txBody>
          <a:bodyPr vert="horz" lIns="91440" tIns="45720" rIns="91440" bIns="45720" numCol="1"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三　もしもし　みなさん　こんにちは</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あなたも　被害に　遭うかもよ</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何か　へんだと　思ったら</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迷わず　１８８（いやや）　押しましょう</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 name="スライド番号プレースホルダー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6D9B15-A72F-4259-BA61-0D81D977BBEF}"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81698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電話のイラスト">
            <a:extLst>
              <a:ext uri="{FF2B5EF4-FFF2-40B4-BE49-F238E27FC236}">
                <a16:creationId xmlns:a16="http://schemas.microsoft.com/office/drawing/2014/main" id="{D18CB8BF-08B9-474C-A826-58D3273E6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28" y="476672"/>
            <a:ext cx="8601744" cy="6128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963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正方形/長方形 2"/>
          <p:cNvSpPr/>
          <p:nvPr/>
        </p:nvSpPr>
        <p:spPr>
          <a:xfrm>
            <a:off x="611560" y="332656"/>
            <a:ext cx="7920880" cy="830997"/>
          </a:xfrm>
          <a:prstGeom prst="rect">
            <a:avLst/>
          </a:prstGeom>
        </p:spPr>
        <p:txBody>
          <a:bodyPr wrap="square">
            <a:spAutoFit/>
          </a:bodyPr>
          <a:lstStyle/>
          <a:p>
            <a:pPr lvl="0"/>
            <a:r>
              <a:rPr lang="en-US" altLang="ja-JP" sz="4800" b="1" dirty="0">
                <a:solidFill>
                  <a:srgbClr val="FF0000"/>
                </a:solidFill>
              </a:rPr>
              <a:t>※</a:t>
            </a:r>
            <a:r>
              <a:rPr lang="ja-JP" altLang="en-US" sz="4800" b="1" dirty="0">
                <a:solidFill>
                  <a:srgbClr val="FF0000"/>
                </a:solidFill>
              </a:rPr>
              <a:t>　電話をかけてください</a:t>
            </a:r>
          </a:p>
        </p:txBody>
      </p:sp>
      <p:pic>
        <p:nvPicPr>
          <p:cNvPr id="1026" name="Picture 2" descr="詐欺の電話のイラスト（女性）">
            <a:extLst>
              <a:ext uri="{FF2B5EF4-FFF2-40B4-BE49-F238E27FC236}">
                <a16:creationId xmlns:a16="http://schemas.microsoft.com/office/drawing/2014/main" id="{88DCEC96-0F73-43A5-BCDD-2F7F58DA2B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12776"/>
            <a:ext cx="4881457" cy="48814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TM・キャッシュディスペンサーのイラスト">
            <a:extLst>
              <a:ext uri="{FF2B5EF4-FFF2-40B4-BE49-F238E27FC236}">
                <a16:creationId xmlns:a16="http://schemas.microsoft.com/office/drawing/2014/main" id="{54173AE7-6BBF-4864-8A84-993B428FD4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844824"/>
            <a:ext cx="4039649"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108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324528" cy="6895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00961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7087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324528" cy="6895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88464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20" y="0"/>
            <a:ext cx="9252520" cy="6858000"/>
          </a:xfrm>
          <a:prstGeom prst="rect">
            <a:avLst/>
          </a:prstGeom>
        </p:spPr>
      </p:pic>
    </p:spTree>
    <p:extLst>
      <p:ext uri="{BB962C8B-B14F-4D97-AF65-F5344CB8AC3E}">
        <p14:creationId xmlns:p14="http://schemas.microsoft.com/office/powerpoint/2010/main" val="506401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09709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みやび">
  <a:themeElements>
    <a:clrScheme name="みやび">
      <a:dk1>
        <a:sysClr val="windowText" lastClr="000000"/>
      </a:dk1>
      <a:lt1>
        <a:sysClr val="window" lastClr="FFFFFF"/>
      </a:lt1>
      <a:dk2>
        <a:srgbClr val="975C1E"/>
      </a:dk2>
      <a:lt2>
        <a:srgbClr val="FFE880"/>
      </a:lt2>
      <a:accent1>
        <a:srgbClr val="E3560E"/>
      </a:accent1>
      <a:accent2>
        <a:srgbClr val="5C5943"/>
      </a:accent2>
      <a:accent3>
        <a:srgbClr val="F1AB3B"/>
      </a:accent3>
      <a:accent4>
        <a:srgbClr val="6D8A16"/>
      </a:accent4>
      <a:accent5>
        <a:srgbClr val="73AAC0"/>
      </a:accent5>
      <a:accent6>
        <a:srgbClr val="3E68AF"/>
      </a:accent6>
      <a:hlink>
        <a:srgbClr val="0000FE"/>
      </a:hlink>
      <a:folHlink>
        <a:srgbClr val="800080"/>
      </a:folHlink>
    </a:clrScheme>
    <a:fontScheme name="みやび">
      <a:majorFont>
        <a:latin typeface="Calibri"/>
        <a:ea typeface=""/>
        <a:cs typeface=""/>
        <a:font script="Jpan" typeface="HGｺﾞｼｯｸE"/>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ＭＳ ゴシック"/>
        <a:font script="Hang" typeface="맑은 고딕"/>
        <a:font script="Hans" typeface="黑体"/>
        <a:font script="Hant" typeface="微軟正黑體"/>
        <a:font script="Arab" typeface="Tahoma"/>
        <a:font script="Hebr" typeface="Tahoma"/>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みやび">
      <a:fillStyleLst>
        <a:solidFill>
          <a:schemeClr val="phClr">
            <a:tint val="100000"/>
          </a:schemeClr>
        </a:solidFill>
        <a:gradFill>
          <a:gsLst>
            <a:gs pos="0">
              <a:schemeClr val="phClr">
                <a:tint val="30000"/>
                <a:satMod val="250000"/>
              </a:schemeClr>
            </a:gs>
            <a:gs pos="72000">
              <a:schemeClr val="phClr">
                <a:tint val="75000"/>
                <a:satMod val="210000"/>
              </a:schemeClr>
            </a:gs>
            <a:gs pos="100000">
              <a:schemeClr val="phClr">
                <a:tint val="85000"/>
                <a:satMod val="210000"/>
              </a:schemeClr>
            </a:gs>
          </a:gsLst>
          <a:lin ang="2700000" scaled="1"/>
        </a:gradFill>
        <a:blipFill>
          <a:blip xmlns:r="http://schemas.openxmlformats.org/officeDocument/2006/relationships" r:embed="rId1">
            <a:duotone>
              <a:srgbClr val="FFFFFF"/>
              <a:schemeClr val="phClr">
                <a:tint val="100000"/>
              </a:schemeClr>
            </a:duotone>
          </a:blip>
          <a:tile tx="0" ty="0" sx="80000" sy="85000" flip="none" algn="tl"/>
        </a:blipFill>
      </a:fillStyleLst>
      <a:lnStyleLst>
        <a:ln w="13175" cap="flat" cmpd="sng" algn="ctr">
          <a:solidFill>
            <a:schemeClr val="phClr">
              <a:alpha val="100000"/>
            </a:schemeClr>
          </a:solidFill>
          <a:prstDash val="solid"/>
        </a:ln>
        <a:ln w="19525" cap="flat" cmpd="sng" algn="ctr">
          <a:solidFill>
            <a:schemeClr val="phClr">
              <a:alpha val="100000"/>
            </a:schemeClr>
          </a:solidFill>
          <a:prstDash val="solid"/>
        </a:ln>
        <a:ln w="26350" cap="flat" cmpd="sng" algn="ctr">
          <a:solidFill>
            <a:schemeClr val="phClr">
              <a:alpha val="100000"/>
            </a:schemeClr>
          </a:solidFill>
          <a:prstDash val="solid"/>
        </a:ln>
      </a:lnStyleLst>
      <a:effectStyleLst>
        <a:effectStyle>
          <a:effectLst>
            <a:outerShdw blurRad="95000">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phClr">
                <a:shade val="60000"/>
                <a:satMod val="110000"/>
              </a:schemeClr>
            </a:contourClr>
          </a:sp3d>
        </a:effectStyle>
        <a:effectStyle>
          <a:effectLst>
            <a:outerShdw blurRad="254000" dist="50800" dir="2700000" algn="tl">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phClr">
                <a:shade val="60000"/>
                <a:satMod val="110000"/>
              </a:schemeClr>
            </a:contourClr>
          </a:sp3d>
        </a:effectStyle>
        <a:effectStyle>
          <a:effectLst>
            <a:outerShdw blurRad="254000" dist="50800" dir="2700000" algn="tl">
              <a:srgbClr val="000000">
                <a:alpha val="55000"/>
              </a:srgbClr>
            </a:outerShdw>
          </a:effectLst>
          <a:scene3d>
            <a:camera prst="perspectiveFront" fov="7200000"/>
            <a:lightRig rig="brightRoom" dir="t">
              <a:rot lat="0" lon="0" rev="2700000"/>
            </a:lightRig>
          </a:scene3d>
          <a:sp3d>
            <a:bevelT w="342900" h="38100" prst="softRound"/>
            <a:bevelB w="342900" h="38100" prst="softRound"/>
            <a:contourClr>
              <a:srgbClr val="000000"/>
            </a:contourClr>
          </a:sp3d>
        </a:effectStyle>
      </a:effectStyleLst>
      <a:bgFillStyleLst>
        <a:solidFill>
          <a:schemeClr val="phClr"/>
        </a:solidFill>
        <a:gradFill>
          <a:gsLst>
            <a:gs pos="0">
              <a:schemeClr val="phClr">
                <a:shade val="40000"/>
                <a:satMod val="165000"/>
              </a:schemeClr>
            </a:gs>
            <a:gs pos="50000">
              <a:schemeClr val="phClr">
                <a:tint val="95000"/>
                <a:satMod val="155000"/>
              </a:schemeClr>
            </a:gs>
            <a:gs pos="100000">
              <a:schemeClr val="phClr">
                <a:tint val="47000"/>
                <a:hueMod val="100000"/>
                <a:satMod val="375000"/>
              </a:schemeClr>
            </a:gs>
          </a:gsLst>
          <a:lin ang="5400000" scaled="1"/>
        </a:gradFill>
        <a:blipFill rotWithShape="0">
          <a:blip xmlns:r="http://schemas.openxmlformats.org/officeDocument/2006/relationships" r:embed="rId2">
            <a:duotone>
              <a:schemeClr val="phClr">
                <a:tint val="95000"/>
                <a:shade val="18000"/>
                <a:hueMod val="100000"/>
                <a:satMod val="275000"/>
              </a:schemeClr>
              <a:schemeClr val="phClr">
                <a:tint val="47000"/>
                <a:shade val="100000"/>
                <a:hueMod val="100000"/>
                <a:satMod val="3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Grace</Template>
  <TotalTime>1766</TotalTime>
  <Words>1500</Words>
  <Application>Microsoft Office PowerPoint</Application>
  <PresentationFormat>画面に合わせる (4:3)</PresentationFormat>
  <Paragraphs>141</Paragraphs>
  <Slides>19</Slides>
  <Notes>18</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19</vt:i4>
      </vt:variant>
    </vt:vector>
  </HeadingPairs>
  <TitlesOfParts>
    <vt:vector size="29" baseType="lpstr">
      <vt:lpstr>HGP創英角ﾎﾟｯﾌﾟ体</vt:lpstr>
      <vt:lpstr>Arial</vt:lpstr>
      <vt:lpstr>Calibri</vt:lpstr>
      <vt:lpstr>Calibri Light</vt:lpstr>
      <vt:lpstr>Century</vt:lpstr>
      <vt:lpstr>Corbel</vt:lpstr>
      <vt:lpstr>Segoe UI Emoji</vt:lpstr>
      <vt:lpstr>Wingdings</vt:lpstr>
      <vt:lpstr>みやび</vt:lpstr>
      <vt:lpstr>Office テーマ</vt:lpstr>
      <vt:lpstr>還付金サギに気をつけよう！</vt:lpstr>
      <vt:lpstr>悪質業者お断りの歌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＜還付金サギ＞</vt:lpstr>
      <vt:lpstr>PowerPoint プレゼンテーション</vt:lpstr>
      <vt:lpstr>「お金を振り込んでしまった」</vt:lpstr>
      <vt:lpstr>1番悪いのはサギ師である 自分を責める必要はない</vt:lpstr>
      <vt:lpstr>○どのような対応を取りますか？</vt:lpstr>
      <vt:lpstr>様々な詐欺にだまされないためには</vt:lpstr>
      <vt:lpstr>うそ電話サギ撃退装置</vt:lpstr>
      <vt:lpstr>さいごに</vt:lpstr>
      <vt:lpstr>○たくさんの人に今日の学びを 　共有してください。  ○本日は、貴重なお時間を 　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還付金詐欺にご注意</dc:title>
  <dc:creator>naomi</dc:creator>
  <cp:lastModifiedBy>Ishibashi Aika</cp:lastModifiedBy>
  <cp:revision>73</cp:revision>
  <cp:lastPrinted>2015-04-22T04:49:05Z</cp:lastPrinted>
  <dcterms:created xsi:type="dcterms:W3CDTF">2015-04-14T23:02:38Z</dcterms:created>
  <dcterms:modified xsi:type="dcterms:W3CDTF">2020-02-02T16:01:50Z</dcterms:modified>
</cp:coreProperties>
</file>